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68" r:id="rId2"/>
    <p:sldId id="271" r:id="rId3"/>
    <p:sldId id="273" r:id="rId4"/>
    <p:sldId id="274" r:id="rId5"/>
    <p:sldId id="275" r:id="rId6"/>
    <p:sldId id="276" r:id="rId7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64E"/>
    <a:srgbClr val="215FC3"/>
    <a:srgbClr val="7E4EF1"/>
    <a:srgbClr val="F54BDF"/>
    <a:srgbClr val="79E5FF"/>
    <a:srgbClr val="1E336A"/>
    <a:srgbClr val="3A78DE"/>
    <a:srgbClr val="82AAEA"/>
    <a:srgbClr val="BBEFE9"/>
    <a:srgbClr val="EFF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7" autoAdjust="0"/>
    <p:restoredTop sz="94660"/>
  </p:normalViewPr>
  <p:slideViewPr>
    <p:cSldViewPr snapToGrid="0">
      <p:cViewPr>
        <p:scale>
          <a:sx n="46" d="100"/>
          <a:sy n="46" d="100"/>
        </p:scale>
        <p:origin x="1574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352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64EA0C8-448D-4118-B8C3-6223F409BA9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43075" y="-1660524"/>
            <a:ext cx="7054850" cy="6959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377572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BC9131F-6625-40FA-90A6-F242B9457D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68375" y="5722938"/>
            <a:ext cx="8323263" cy="26400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134866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59FF9B62-D6A8-409A-AAED-3FCC0CD93AE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2268538"/>
            <a:ext cx="5143500" cy="5902325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55877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58E5E44-B152-4F48-9883-F16EC5249C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68375" y="5540375"/>
            <a:ext cx="2287588" cy="227806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A3931C9-4F3F-4B8B-86A4-CCE1150C1CC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957637" y="5540375"/>
            <a:ext cx="2287588" cy="227806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EAD1EF1A-2D73-4DE6-BFF3-60473E3A82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59600" y="5540375"/>
            <a:ext cx="2287588" cy="227806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8781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5078B80-757B-43F2-A232-59CC2B60F88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287000" cy="40878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6127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FFB963E8-3080-4551-B41E-99B723704C3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92848" y="1169987"/>
            <a:ext cx="3994151" cy="67770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7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37579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"/>
          <p:cNvSpPr/>
          <p:nvPr userDrawn="1"/>
        </p:nvSpPr>
        <p:spPr>
          <a:xfrm>
            <a:off x="1255068" y="1504950"/>
            <a:ext cx="8199637" cy="0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21431" tIns="21431" rIns="21431" bIns="21431" anchor="ctr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103682660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tx1">
                <a:lumMod val="85000"/>
                <a:lumOff val="15000"/>
              </a:schemeClr>
            </a:gs>
            <a:gs pos="100000">
              <a:schemeClr val="bg2">
                <a:lumMod val="1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54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EditPoints="1"/>
          </p:cNvSpPr>
          <p:nvPr/>
        </p:nvSpPr>
        <p:spPr bwMode="auto">
          <a:xfrm rot="5400000">
            <a:off x="-2728144" y="4428501"/>
            <a:ext cx="9904375" cy="9598678"/>
          </a:xfrm>
          <a:custGeom>
            <a:avLst/>
            <a:gdLst>
              <a:gd name="T0" fmla="*/ 1722 w 5281"/>
              <a:gd name="T1" fmla="*/ 1694 h 4549"/>
              <a:gd name="T2" fmla="*/ 3054 w 5281"/>
              <a:gd name="T3" fmla="*/ 362 h 4549"/>
              <a:gd name="T4" fmla="*/ 3710 w 5281"/>
              <a:gd name="T5" fmla="*/ 196 h 4549"/>
              <a:gd name="T6" fmla="*/ 2158 w 5281"/>
              <a:gd name="T7" fmla="*/ 1212 h 4549"/>
              <a:gd name="T8" fmla="*/ 635 w 5281"/>
              <a:gd name="T9" fmla="*/ 3541 h 4549"/>
              <a:gd name="T10" fmla="*/ 1997 w 5281"/>
              <a:gd name="T11" fmla="*/ 3807 h 4549"/>
              <a:gd name="T12" fmla="*/ 2805 w 5281"/>
              <a:gd name="T13" fmla="*/ 2547 h 4549"/>
              <a:gd name="T14" fmla="*/ 4215 w 5281"/>
              <a:gd name="T15" fmla="*/ 1881 h 4549"/>
              <a:gd name="T16" fmla="*/ 5013 w 5281"/>
              <a:gd name="T17" fmla="*/ 1912 h 4549"/>
              <a:gd name="T18" fmla="*/ 3420 w 5281"/>
              <a:gd name="T19" fmla="*/ 2216 h 4549"/>
              <a:gd name="T20" fmla="*/ 2328 w 5281"/>
              <a:gd name="T21" fmla="*/ 3189 h 4549"/>
              <a:gd name="T22" fmla="*/ 1688 w 5281"/>
              <a:gd name="T23" fmla="*/ 4331 h 4549"/>
              <a:gd name="T24" fmla="*/ 2591 w 5281"/>
              <a:gd name="T25" fmla="*/ 2592 h 4549"/>
              <a:gd name="T26" fmla="*/ 3916 w 5281"/>
              <a:gd name="T27" fmla="*/ 1739 h 4549"/>
              <a:gd name="T28" fmla="*/ 5259 w 5281"/>
              <a:gd name="T29" fmla="*/ 1663 h 4549"/>
              <a:gd name="T30" fmla="*/ 3621 w 5281"/>
              <a:gd name="T31" fmla="*/ 1931 h 4549"/>
              <a:gd name="T32" fmla="*/ 2429 w 5281"/>
              <a:gd name="T33" fmla="*/ 2877 h 4549"/>
              <a:gd name="T34" fmla="*/ 1483 w 5281"/>
              <a:gd name="T35" fmla="*/ 4420 h 4549"/>
              <a:gd name="T36" fmla="*/ 2455 w 5281"/>
              <a:gd name="T37" fmla="*/ 2561 h 4549"/>
              <a:gd name="T38" fmla="*/ 3751 w 5281"/>
              <a:gd name="T39" fmla="*/ 1598 h 4549"/>
              <a:gd name="T40" fmla="*/ 5197 w 5281"/>
              <a:gd name="T41" fmla="*/ 1404 h 4549"/>
              <a:gd name="T42" fmla="*/ 3626 w 5281"/>
              <a:gd name="T43" fmla="*/ 1732 h 4549"/>
              <a:gd name="T44" fmla="*/ 2397 w 5281"/>
              <a:gd name="T45" fmla="*/ 2724 h 4549"/>
              <a:gd name="T46" fmla="*/ 1518 w 5281"/>
              <a:gd name="T47" fmla="*/ 4422 h 4549"/>
              <a:gd name="T48" fmla="*/ 2292 w 5281"/>
              <a:gd name="T49" fmla="*/ 2559 h 4549"/>
              <a:gd name="T50" fmla="*/ 3552 w 5281"/>
              <a:gd name="T51" fmla="*/ 1495 h 4549"/>
              <a:gd name="T52" fmla="*/ 5094 w 5281"/>
              <a:gd name="T53" fmla="*/ 1176 h 4549"/>
              <a:gd name="T54" fmla="*/ 3605 w 5281"/>
              <a:gd name="T55" fmla="*/ 1550 h 4549"/>
              <a:gd name="T56" fmla="*/ 2342 w 5281"/>
              <a:gd name="T57" fmla="*/ 2585 h 4549"/>
              <a:gd name="T58" fmla="*/ 1315 w 5281"/>
              <a:gd name="T59" fmla="*/ 4410 h 4549"/>
              <a:gd name="T60" fmla="*/ 2321 w 5281"/>
              <a:gd name="T61" fmla="*/ 2300 h 4549"/>
              <a:gd name="T62" fmla="*/ 3660 w 5281"/>
              <a:gd name="T63" fmla="*/ 1255 h 4549"/>
              <a:gd name="T64" fmla="*/ 4709 w 5281"/>
              <a:gd name="T65" fmla="*/ 1056 h 4549"/>
              <a:gd name="T66" fmla="*/ 3092 w 5281"/>
              <a:gd name="T67" fmla="*/ 1651 h 4549"/>
              <a:gd name="T68" fmla="*/ 1782 w 5281"/>
              <a:gd name="T69" fmla="*/ 3220 h 4549"/>
              <a:gd name="T70" fmla="*/ 1262 w 5281"/>
              <a:gd name="T71" fmla="*/ 3752 h 4549"/>
              <a:gd name="T72" fmla="*/ 2742 w 5281"/>
              <a:gd name="T73" fmla="*/ 1643 h 4549"/>
              <a:gd name="T74" fmla="*/ 4306 w 5281"/>
              <a:gd name="T75" fmla="*/ 872 h 4549"/>
              <a:gd name="T76" fmla="*/ 3743 w 5281"/>
              <a:gd name="T77" fmla="*/ 1116 h 4549"/>
              <a:gd name="T78" fmla="*/ 2354 w 5281"/>
              <a:gd name="T79" fmla="*/ 2127 h 4549"/>
              <a:gd name="T80" fmla="*/ 984 w 5281"/>
              <a:gd name="T81" fmla="*/ 4413 h 4549"/>
              <a:gd name="T82" fmla="*/ 1880 w 5281"/>
              <a:gd name="T83" fmla="*/ 2432 h 4549"/>
              <a:gd name="T84" fmla="*/ 3260 w 5281"/>
              <a:gd name="T85" fmla="*/ 1083 h 4549"/>
              <a:gd name="T86" fmla="*/ 4500 w 5281"/>
              <a:gd name="T87" fmla="*/ 745 h 4549"/>
              <a:gd name="T88" fmla="*/ 2867 w 5281"/>
              <a:gd name="T89" fmla="*/ 1425 h 4549"/>
              <a:gd name="T90" fmla="*/ 1403 w 5281"/>
              <a:gd name="T91" fmla="*/ 3320 h 4549"/>
              <a:gd name="T92" fmla="*/ 1011 w 5281"/>
              <a:gd name="T93" fmla="*/ 3598 h 4549"/>
              <a:gd name="T94" fmla="*/ 2498 w 5281"/>
              <a:gd name="T95" fmla="*/ 1445 h 4549"/>
              <a:gd name="T96" fmla="*/ 4067 w 5281"/>
              <a:gd name="T97" fmla="*/ 594 h 4549"/>
              <a:gd name="T98" fmla="*/ 3329 w 5281"/>
              <a:gd name="T99" fmla="*/ 937 h 4549"/>
              <a:gd name="T100" fmla="*/ 2002 w 5281"/>
              <a:gd name="T101" fmla="*/ 2115 h 4549"/>
              <a:gd name="T102" fmla="*/ 522 w 5281"/>
              <a:gd name="T103" fmla="*/ 4432 h 4549"/>
              <a:gd name="T104" fmla="*/ 1851 w 5281"/>
              <a:gd name="T105" fmla="*/ 1974 h 4549"/>
              <a:gd name="T106" fmla="*/ 3181 w 5281"/>
              <a:gd name="T107" fmla="*/ 740 h 4549"/>
              <a:gd name="T108" fmla="*/ 3875 w 5281"/>
              <a:gd name="T109" fmla="*/ 544 h 4549"/>
              <a:gd name="T110" fmla="*/ 2342 w 5281"/>
              <a:gd name="T111" fmla="*/ 1473 h 4549"/>
              <a:gd name="T112" fmla="*/ 831 w 5281"/>
              <a:gd name="T113" fmla="*/ 3737 h 4549"/>
              <a:gd name="T114" fmla="*/ 987 w 5281"/>
              <a:gd name="T115" fmla="*/ 3107 h 4549"/>
              <a:gd name="T116" fmla="*/ 2424 w 5281"/>
              <a:gd name="T117" fmla="*/ 1076 h 4549"/>
              <a:gd name="T118" fmla="*/ 4067 w 5281"/>
              <a:gd name="T119" fmla="*/ 244 h 4549"/>
              <a:gd name="T120" fmla="*/ 2931 w 5281"/>
              <a:gd name="T121" fmla="*/ 769 h 4549"/>
              <a:gd name="T122" fmla="*/ 1619 w 5281"/>
              <a:gd name="T123" fmla="*/ 2185 h 4549"/>
              <a:gd name="T124" fmla="*/ 122 w 5281"/>
              <a:gd name="T125" fmla="*/ 4434 h 4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281" h="4549">
                <a:moveTo>
                  <a:pt x="2" y="4360"/>
                </a:moveTo>
                <a:lnTo>
                  <a:pt x="110" y="4219"/>
                </a:lnTo>
                <a:lnTo>
                  <a:pt x="218" y="4073"/>
                </a:lnTo>
                <a:lnTo>
                  <a:pt x="321" y="3927"/>
                </a:lnTo>
                <a:lnTo>
                  <a:pt x="424" y="3778"/>
                </a:lnTo>
                <a:lnTo>
                  <a:pt x="524" y="3627"/>
                </a:lnTo>
                <a:lnTo>
                  <a:pt x="625" y="3476"/>
                </a:lnTo>
                <a:lnTo>
                  <a:pt x="723" y="3320"/>
                </a:lnTo>
                <a:lnTo>
                  <a:pt x="821" y="3165"/>
                </a:lnTo>
                <a:lnTo>
                  <a:pt x="920" y="3009"/>
                </a:lnTo>
                <a:lnTo>
                  <a:pt x="1018" y="2848"/>
                </a:lnTo>
                <a:lnTo>
                  <a:pt x="1114" y="2688"/>
                </a:lnTo>
                <a:lnTo>
                  <a:pt x="1212" y="2527"/>
                </a:lnTo>
                <a:lnTo>
                  <a:pt x="1310" y="2365"/>
                </a:lnTo>
                <a:lnTo>
                  <a:pt x="1411" y="2199"/>
                </a:lnTo>
                <a:lnTo>
                  <a:pt x="1511" y="2034"/>
                </a:lnTo>
                <a:lnTo>
                  <a:pt x="1612" y="1869"/>
                </a:lnTo>
                <a:lnTo>
                  <a:pt x="1667" y="1780"/>
                </a:lnTo>
                <a:lnTo>
                  <a:pt x="1722" y="1694"/>
                </a:lnTo>
                <a:lnTo>
                  <a:pt x="1779" y="1607"/>
                </a:lnTo>
                <a:lnTo>
                  <a:pt x="1837" y="1524"/>
                </a:lnTo>
                <a:lnTo>
                  <a:pt x="1897" y="1442"/>
                </a:lnTo>
                <a:lnTo>
                  <a:pt x="1959" y="1361"/>
                </a:lnTo>
                <a:lnTo>
                  <a:pt x="2021" y="1279"/>
                </a:lnTo>
                <a:lnTo>
                  <a:pt x="2084" y="1203"/>
                </a:lnTo>
                <a:lnTo>
                  <a:pt x="2151" y="1126"/>
                </a:lnTo>
                <a:lnTo>
                  <a:pt x="2215" y="1049"/>
                </a:lnTo>
                <a:lnTo>
                  <a:pt x="2285" y="977"/>
                </a:lnTo>
                <a:lnTo>
                  <a:pt x="2354" y="906"/>
                </a:lnTo>
                <a:lnTo>
                  <a:pt x="2426" y="836"/>
                </a:lnTo>
                <a:lnTo>
                  <a:pt x="2498" y="769"/>
                </a:lnTo>
                <a:lnTo>
                  <a:pt x="2572" y="704"/>
                </a:lnTo>
                <a:lnTo>
                  <a:pt x="2649" y="640"/>
                </a:lnTo>
                <a:lnTo>
                  <a:pt x="2726" y="580"/>
                </a:lnTo>
                <a:lnTo>
                  <a:pt x="2805" y="520"/>
                </a:lnTo>
                <a:lnTo>
                  <a:pt x="2886" y="465"/>
                </a:lnTo>
                <a:lnTo>
                  <a:pt x="2967" y="412"/>
                </a:lnTo>
                <a:lnTo>
                  <a:pt x="3054" y="362"/>
                </a:lnTo>
                <a:lnTo>
                  <a:pt x="3140" y="311"/>
                </a:lnTo>
                <a:lnTo>
                  <a:pt x="3226" y="268"/>
                </a:lnTo>
                <a:lnTo>
                  <a:pt x="3317" y="225"/>
                </a:lnTo>
                <a:lnTo>
                  <a:pt x="3408" y="184"/>
                </a:lnTo>
                <a:lnTo>
                  <a:pt x="3502" y="149"/>
                </a:lnTo>
                <a:lnTo>
                  <a:pt x="3597" y="115"/>
                </a:lnTo>
                <a:lnTo>
                  <a:pt x="3693" y="86"/>
                </a:lnTo>
                <a:lnTo>
                  <a:pt x="3794" y="57"/>
                </a:lnTo>
                <a:lnTo>
                  <a:pt x="3894" y="36"/>
                </a:lnTo>
                <a:lnTo>
                  <a:pt x="3997" y="14"/>
                </a:lnTo>
                <a:lnTo>
                  <a:pt x="4103" y="0"/>
                </a:lnTo>
                <a:lnTo>
                  <a:pt x="4105" y="26"/>
                </a:lnTo>
                <a:lnTo>
                  <a:pt x="4110" y="55"/>
                </a:lnTo>
                <a:lnTo>
                  <a:pt x="4115" y="84"/>
                </a:lnTo>
                <a:lnTo>
                  <a:pt x="4117" y="110"/>
                </a:lnTo>
                <a:lnTo>
                  <a:pt x="4014" y="127"/>
                </a:lnTo>
                <a:lnTo>
                  <a:pt x="3911" y="146"/>
                </a:lnTo>
                <a:lnTo>
                  <a:pt x="3810" y="170"/>
                </a:lnTo>
                <a:lnTo>
                  <a:pt x="3710" y="196"/>
                </a:lnTo>
                <a:lnTo>
                  <a:pt x="3614" y="225"/>
                </a:lnTo>
                <a:lnTo>
                  <a:pt x="3518" y="256"/>
                </a:lnTo>
                <a:lnTo>
                  <a:pt x="3425" y="292"/>
                </a:lnTo>
                <a:lnTo>
                  <a:pt x="3334" y="331"/>
                </a:lnTo>
                <a:lnTo>
                  <a:pt x="3243" y="371"/>
                </a:lnTo>
                <a:lnTo>
                  <a:pt x="3154" y="417"/>
                </a:lnTo>
                <a:lnTo>
                  <a:pt x="3068" y="462"/>
                </a:lnTo>
                <a:lnTo>
                  <a:pt x="2984" y="513"/>
                </a:lnTo>
                <a:lnTo>
                  <a:pt x="2900" y="565"/>
                </a:lnTo>
                <a:lnTo>
                  <a:pt x="2819" y="620"/>
                </a:lnTo>
                <a:lnTo>
                  <a:pt x="2740" y="678"/>
                </a:lnTo>
                <a:lnTo>
                  <a:pt x="2661" y="735"/>
                </a:lnTo>
                <a:lnTo>
                  <a:pt x="2584" y="798"/>
                </a:lnTo>
                <a:lnTo>
                  <a:pt x="2510" y="862"/>
                </a:lnTo>
                <a:lnTo>
                  <a:pt x="2436" y="930"/>
                </a:lnTo>
                <a:lnTo>
                  <a:pt x="2366" y="997"/>
                </a:lnTo>
                <a:lnTo>
                  <a:pt x="2294" y="1066"/>
                </a:lnTo>
                <a:lnTo>
                  <a:pt x="2227" y="1138"/>
                </a:lnTo>
                <a:lnTo>
                  <a:pt x="2158" y="1212"/>
                </a:lnTo>
                <a:lnTo>
                  <a:pt x="2093" y="1289"/>
                </a:lnTo>
                <a:lnTo>
                  <a:pt x="2029" y="1366"/>
                </a:lnTo>
                <a:lnTo>
                  <a:pt x="1966" y="1445"/>
                </a:lnTo>
                <a:lnTo>
                  <a:pt x="1904" y="1524"/>
                </a:lnTo>
                <a:lnTo>
                  <a:pt x="1844" y="1605"/>
                </a:lnTo>
                <a:lnTo>
                  <a:pt x="1784" y="1689"/>
                </a:lnTo>
                <a:lnTo>
                  <a:pt x="1727" y="1773"/>
                </a:lnTo>
                <a:lnTo>
                  <a:pt x="1672" y="1857"/>
                </a:lnTo>
                <a:lnTo>
                  <a:pt x="1617" y="1943"/>
                </a:lnTo>
                <a:lnTo>
                  <a:pt x="1514" y="2108"/>
                </a:lnTo>
                <a:lnTo>
                  <a:pt x="1413" y="2274"/>
                </a:lnTo>
                <a:lnTo>
                  <a:pt x="1315" y="2436"/>
                </a:lnTo>
                <a:lnTo>
                  <a:pt x="1217" y="2597"/>
                </a:lnTo>
                <a:lnTo>
                  <a:pt x="1118" y="2757"/>
                </a:lnTo>
                <a:lnTo>
                  <a:pt x="1023" y="2918"/>
                </a:lnTo>
                <a:lnTo>
                  <a:pt x="924" y="3076"/>
                </a:lnTo>
                <a:lnTo>
                  <a:pt x="829" y="3232"/>
                </a:lnTo>
                <a:lnTo>
                  <a:pt x="733" y="3388"/>
                </a:lnTo>
                <a:lnTo>
                  <a:pt x="635" y="3541"/>
                </a:lnTo>
                <a:lnTo>
                  <a:pt x="536" y="3692"/>
                </a:lnTo>
                <a:lnTo>
                  <a:pt x="438" y="3840"/>
                </a:lnTo>
                <a:lnTo>
                  <a:pt x="338" y="3989"/>
                </a:lnTo>
                <a:lnTo>
                  <a:pt x="235" y="4135"/>
                </a:lnTo>
                <a:lnTo>
                  <a:pt x="132" y="4279"/>
                </a:lnTo>
                <a:lnTo>
                  <a:pt x="26" y="4420"/>
                </a:lnTo>
                <a:lnTo>
                  <a:pt x="12" y="4413"/>
                </a:lnTo>
                <a:lnTo>
                  <a:pt x="2" y="4401"/>
                </a:lnTo>
                <a:lnTo>
                  <a:pt x="0" y="4394"/>
                </a:lnTo>
                <a:lnTo>
                  <a:pt x="0" y="4384"/>
                </a:lnTo>
                <a:lnTo>
                  <a:pt x="0" y="4375"/>
                </a:lnTo>
                <a:lnTo>
                  <a:pt x="2" y="4360"/>
                </a:lnTo>
                <a:close/>
                <a:moveTo>
                  <a:pt x="1775" y="4502"/>
                </a:moveTo>
                <a:lnTo>
                  <a:pt x="1806" y="4394"/>
                </a:lnTo>
                <a:lnTo>
                  <a:pt x="1839" y="4281"/>
                </a:lnTo>
                <a:lnTo>
                  <a:pt x="1873" y="4166"/>
                </a:lnTo>
                <a:lnTo>
                  <a:pt x="1911" y="4049"/>
                </a:lnTo>
                <a:lnTo>
                  <a:pt x="1952" y="3929"/>
                </a:lnTo>
                <a:lnTo>
                  <a:pt x="1997" y="3807"/>
                </a:lnTo>
                <a:lnTo>
                  <a:pt x="2045" y="3682"/>
                </a:lnTo>
                <a:lnTo>
                  <a:pt x="2098" y="3560"/>
                </a:lnTo>
                <a:lnTo>
                  <a:pt x="2127" y="3498"/>
                </a:lnTo>
                <a:lnTo>
                  <a:pt x="2158" y="3435"/>
                </a:lnTo>
                <a:lnTo>
                  <a:pt x="2189" y="3373"/>
                </a:lnTo>
                <a:lnTo>
                  <a:pt x="2220" y="3311"/>
                </a:lnTo>
                <a:lnTo>
                  <a:pt x="2254" y="3251"/>
                </a:lnTo>
                <a:lnTo>
                  <a:pt x="2290" y="3189"/>
                </a:lnTo>
                <a:lnTo>
                  <a:pt x="2328" y="3129"/>
                </a:lnTo>
                <a:lnTo>
                  <a:pt x="2366" y="3066"/>
                </a:lnTo>
                <a:lnTo>
                  <a:pt x="2407" y="3007"/>
                </a:lnTo>
                <a:lnTo>
                  <a:pt x="2450" y="2947"/>
                </a:lnTo>
                <a:lnTo>
                  <a:pt x="2493" y="2889"/>
                </a:lnTo>
                <a:lnTo>
                  <a:pt x="2539" y="2829"/>
                </a:lnTo>
                <a:lnTo>
                  <a:pt x="2587" y="2772"/>
                </a:lnTo>
                <a:lnTo>
                  <a:pt x="2637" y="2714"/>
                </a:lnTo>
                <a:lnTo>
                  <a:pt x="2690" y="2659"/>
                </a:lnTo>
                <a:lnTo>
                  <a:pt x="2745" y="2602"/>
                </a:lnTo>
                <a:lnTo>
                  <a:pt x="2805" y="2547"/>
                </a:lnTo>
                <a:lnTo>
                  <a:pt x="2864" y="2492"/>
                </a:lnTo>
                <a:lnTo>
                  <a:pt x="2929" y="2439"/>
                </a:lnTo>
                <a:lnTo>
                  <a:pt x="2994" y="2388"/>
                </a:lnTo>
                <a:lnTo>
                  <a:pt x="3061" y="2341"/>
                </a:lnTo>
                <a:lnTo>
                  <a:pt x="3128" y="2295"/>
                </a:lnTo>
                <a:lnTo>
                  <a:pt x="3197" y="2252"/>
                </a:lnTo>
                <a:lnTo>
                  <a:pt x="3269" y="2211"/>
                </a:lnTo>
                <a:lnTo>
                  <a:pt x="3341" y="2173"/>
                </a:lnTo>
                <a:lnTo>
                  <a:pt x="3415" y="2135"/>
                </a:lnTo>
                <a:lnTo>
                  <a:pt x="3490" y="2101"/>
                </a:lnTo>
                <a:lnTo>
                  <a:pt x="3566" y="2067"/>
                </a:lnTo>
                <a:lnTo>
                  <a:pt x="3645" y="2039"/>
                </a:lnTo>
                <a:lnTo>
                  <a:pt x="3722" y="2010"/>
                </a:lnTo>
                <a:lnTo>
                  <a:pt x="3803" y="1984"/>
                </a:lnTo>
                <a:lnTo>
                  <a:pt x="3882" y="1960"/>
                </a:lnTo>
                <a:lnTo>
                  <a:pt x="3966" y="1936"/>
                </a:lnTo>
                <a:lnTo>
                  <a:pt x="4048" y="1917"/>
                </a:lnTo>
                <a:lnTo>
                  <a:pt x="4131" y="1897"/>
                </a:lnTo>
                <a:lnTo>
                  <a:pt x="4215" y="1881"/>
                </a:lnTo>
                <a:lnTo>
                  <a:pt x="4301" y="1866"/>
                </a:lnTo>
                <a:lnTo>
                  <a:pt x="4388" y="1852"/>
                </a:lnTo>
                <a:lnTo>
                  <a:pt x="4474" y="1840"/>
                </a:lnTo>
                <a:lnTo>
                  <a:pt x="4560" y="1830"/>
                </a:lnTo>
                <a:lnTo>
                  <a:pt x="4649" y="1823"/>
                </a:lnTo>
                <a:lnTo>
                  <a:pt x="4737" y="1816"/>
                </a:lnTo>
                <a:lnTo>
                  <a:pt x="4826" y="1811"/>
                </a:lnTo>
                <a:lnTo>
                  <a:pt x="4915" y="1806"/>
                </a:lnTo>
                <a:lnTo>
                  <a:pt x="5006" y="1806"/>
                </a:lnTo>
                <a:lnTo>
                  <a:pt x="5094" y="1804"/>
                </a:lnTo>
                <a:lnTo>
                  <a:pt x="5185" y="1806"/>
                </a:lnTo>
                <a:lnTo>
                  <a:pt x="5274" y="1809"/>
                </a:lnTo>
                <a:lnTo>
                  <a:pt x="5276" y="1837"/>
                </a:lnTo>
                <a:lnTo>
                  <a:pt x="5279" y="1864"/>
                </a:lnTo>
                <a:lnTo>
                  <a:pt x="5279" y="1890"/>
                </a:lnTo>
                <a:lnTo>
                  <a:pt x="5281" y="1919"/>
                </a:lnTo>
                <a:lnTo>
                  <a:pt x="5192" y="1914"/>
                </a:lnTo>
                <a:lnTo>
                  <a:pt x="5101" y="1914"/>
                </a:lnTo>
                <a:lnTo>
                  <a:pt x="5013" y="1912"/>
                </a:lnTo>
                <a:lnTo>
                  <a:pt x="4924" y="1914"/>
                </a:lnTo>
                <a:lnTo>
                  <a:pt x="4833" y="1917"/>
                </a:lnTo>
                <a:lnTo>
                  <a:pt x="4745" y="1919"/>
                </a:lnTo>
                <a:lnTo>
                  <a:pt x="4658" y="1926"/>
                </a:lnTo>
                <a:lnTo>
                  <a:pt x="4570" y="1931"/>
                </a:lnTo>
                <a:lnTo>
                  <a:pt x="4483" y="1940"/>
                </a:lnTo>
                <a:lnTo>
                  <a:pt x="4395" y="1950"/>
                </a:lnTo>
                <a:lnTo>
                  <a:pt x="4309" y="1962"/>
                </a:lnTo>
                <a:lnTo>
                  <a:pt x="4225" y="1976"/>
                </a:lnTo>
                <a:lnTo>
                  <a:pt x="4139" y="1991"/>
                </a:lnTo>
                <a:lnTo>
                  <a:pt x="4055" y="2010"/>
                </a:lnTo>
                <a:lnTo>
                  <a:pt x="3973" y="2029"/>
                </a:lnTo>
                <a:lnTo>
                  <a:pt x="3890" y="2048"/>
                </a:lnTo>
                <a:lnTo>
                  <a:pt x="3810" y="2072"/>
                </a:lnTo>
                <a:lnTo>
                  <a:pt x="3729" y="2096"/>
                </a:lnTo>
                <a:lnTo>
                  <a:pt x="3650" y="2125"/>
                </a:lnTo>
                <a:lnTo>
                  <a:pt x="3573" y="2154"/>
                </a:lnTo>
                <a:lnTo>
                  <a:pt x="3497" y="2185"/>
                </a:lnTo>
                <a:lnTo>
                  <a:pt x="3420" y="2216"/>
                </a:lnTo>
                <a:lnTo>
                  <a:pt x="3346" y="2252"/>
                </a:lnTo>
                <a:lnTo>
                  <a:pt x="3274" y="2290"/>
                </a:lnTo>
                <a:lnTo>
                  <a:pt x="3202" y="2329"/>
                </a:lnTo>
                <a:lnTo>
                  <a:pt x="3130" y="2372"/>
                </a:lnTo>
                <a:lnTo>
                  <a:pt x="3063" y="2415"/>
                </a:lnTo>
                <a:lnTo>
                  <a:pt x="2996" y="2460"/>
                </a:lnTo>
                <a:lnTo>
                  <a:pt x="2931" y="2511"/>
                </a:lnTo>
                <a:lnTo>
                  <a:pt x="2867" y="2561"/>
                </a:lnTo>
                <a:lnTo>
                  <a:pt x="2805" y="2614"/>
                </a:lnTo>
                <a:lnTo>
                  <a:pt x="2745" y="2671"/>
                </a:lnTo>
                <a:lnTo>
                  <a:pt x="2690" y="2726"/>
                </a:lnTo>
                <a:lnTo>
                  <a:pt x="2637" y="2781"/>
                </a:lnTo>
                <a:lnTo>
                  <a:pt x="2587" y="2836"/>
                </a:lnTo>
                <a:lnTo>
                  <a:pt x="2539" y="2894"/>
                </a:lnTo>
                <a:lnTo>
                  <a:pt x="2493" y="2951"/>
                </a:lnTo>
                <a:lnTo>
                  <a:pt x="2448" y="3009"/>
                </a:lnTo>
                <a:lnTo>
                  <a:pt x="2407" y="3069"/>
                </a:lnTo>
                <a:lnTo>
                  <a:pt x="2366" y="3129"/>
                </a:lnTo>
                <a:lnTo>
                  <a:pt x="2328" y="3189"/>
                </a:lnTo>
                <a:lnTo>
                  <a:pt x="2290" y="3249"/>
                </a:lnTo>
                <a:lnTo>
                  <a:pt x="2256" y="3308"/>
                </a:lnTo>
                <a:lnTo>
                  <a:pt x="2223" y="3371"/>
                </a:lnTo>
                <a:lnTo>
                  <a:pt x="2189" y="3431"/>
                </a:lnTo>
                <a:lnTo>
                  <a:pt x="2158" y="3493"/>
                </a:lnTo>
                <a:lnTo>
                  <a:pt x="2129" y="3553"/>
                </a:lnTo>
                <a:lnTo>
                  <a:pt x="2103" y="3615"/>
                </a:lnTo>
                <a:lnTo>
                  <a:pt x="2050" y="3737"/>
                </a:lnTo>
                <a:lnTo>
                  <a:pt x="2005" y="3859"/>
                </a:lnTo>
                <a:lnTo>
                  <a:pt x="1962" y="3982"/>
                </a:lnTo>
                <a:lnTo>
                  <a:pt x="1923" y="4099"/>
                </a:lnTo>
                <a:lnTo>
                  <a:pt x="1887" y="4216"/>
                </a:lnTo>
                <a:lnTo>
                  <a:pt x="1854" y="4331"/>
                </a:lnTo>
                <a:lnTo>
                  <a:pt x="1825" y="4442"/>
                </a:lnTo>
                <a:lnTo>
                  <a:pt x="1796" y="4549"/>
                </a:lnTo>
                <a:lnTo>
                  <a:pt x="1787" y="4525"/>
                </a:lnTo>
                <a:lnTo>
                  <a:pt x="1775" y="4502"/>
                </a:lnTo>
                <a:close/>
                <a:moveTo>
                  <a:pt x="1650" y="4444"/>
                </a:moveTo>
                <a:lnTo>
                  <a:pt x="1688" y="4331"/>
                </a:lnTo>
                <a:lnTo>
                  <a:pt x="1729" y="4216"/>
                </a:lnTo>
                <a:lnTo>
                  <a:pt x="1772" y="4097"/>
                </a:lnTo>
                <a:lnTo>
                  <a:pt x="1818" y="3977"/>
                </a:lnTo>
                <a:lnTo>
                  <a:pt x="1866" y="3852"/>
                </a:lnTo>
                <a:lnTo>
                  <a:pt x="1916" y="3725"/>
                </a:lnTo>
                <a:lnTo>
                  <a:pt x="1971" y="3598"/>
                </a:lnTo>
                <a:lnTo>
                  <a:pt x="2029" y="3471"/>
                </a:lnTo>
                <a:lnTo>
                  <a:pt x="2093" y="3344"/>
                </a:lnTo>
                <a:lnTo>
                  <a:pt x="2160" y="3215"/>
                </a:lnTo>
                <a:lnTo>
                  <a:pt x="2196" y="3153"/>
                </a:lnTo>
                <a:lnTo>
                  <a:pt x="2235" y="3088"/>
                </a:lnTo>
                <a:lnTo>
                  <a:pt x="2273" y="3026"/>
                </a:lnTo>
                <a:lnTo>
                  <a:pt x="2314" y="2961"/>
                </a:lnTo>
                <a:lnTo>
                  <a:pt x="2357" y="2899"/>
                </a:lnTo>
                <a:lnTo>
                  <a:pt x="2400" y="2836"/>
                </a:lnTo>
                <a:lnTo>
                  <a:pt x="2445" y="2774"/>
                </a:lnTo>
                <a:lnTo>
                  <a:pt x="2491" y="2714"/>
                </a:lnTo>
                <a:lnTo>
                  <a:pt x="2541" y="2652"/>
                </a:lnTo>
                <a:lnTo>
                  <a:pt x="2591" y="2592"/>
                </a:lnTo>
                <a:lnTo>
                  <a:pt x="2644" y="2532"/>
                </a:lnTo>
                <a:lnTo>
                  <a:pt x="2699" y="2475"/>
                </a:lnTo>
                <a:lnTo>
                  <a:pt x="2759" y="2412"/>
                </a:lnTo>
                <a:lnTo>
                  <a:pt x="2819" y="2355"/>
                </a:lnTo>
                <a:lnTo>
                  <a:pt x="2884" y="2300"/>
                </a:lnTo>
                <a:lnTo>
                  <a:pt x="2946" y="2245"/>
                </a:lnTo>
                <a:lnTo>
                  <a:pt x="3013" y="2194"/>
                </a:lnTo>
                <a:lnTo>
                  <a:pt x="3080" y="2144"/>
                </a:lnTo>
                <a:lnTo>
                  <a:pt x="3149" y="2099"/>
                </a:lnTo>
                <a:lnTo>
                  <a:pt x="3221" y="2053"/>
                </a:lnTo>
                <a:lnTo>
                  <a:pt x="3293" y="2010"/>
                </a:lnTo>
                <a:lnTo>
                  <a:pt x="3367" y="1969"/>
                </a:lnTo>
                <a:lnTo>
                  <a:pt x="3442" y="1931"/>
                </a:lnTo>
                <a:lnTo>
                  <a:pt x="3518" y="1893"/>
                </a:lnTo>
                <a:lnTo>
                  <a:pt x="3595" y="1859"/>
                </a:lnTo>
                <a:lnTo>
                  <a:pt x="3674" y="1826"/>
                </a:lnTo>
                <a:lnTo>
                  <a:pt x="3753" y="1794"/>
                </a:lnTo>
                <a:lnTo>
                  <a:pt x="3834" y="1766"/>
                </a:lnTo>
                <a:lnTo>
                  <a:pt x="3916" y="1739"/>
                </a:lnTo>
                <a:lnTo>
                  <a:pt x="4000" y="1715"/>
                </a:lnTo>
                <a:lnTo>
                  <a:pt x="4084" y="1691"/>
                </a:lnTo>
                <a:lnTo>
                  <a:pt x="4167" y="1670"/>
                </a:lnTo>
                <a:lnTo>
                  <a:pt x="4254" y="1651"/>
                </a:lnTo>
                <a:lnTo>
                  <a:pt x="4340" y="1634"/>
                </a:lnTo>
                <a:lnTo>
                  <a:pt x="4428" y="1619"/>
                </a:lnTo>
                <a:lnTo>
                  <a:pt x="4515" y="1605"/>
                </a:lnTo>
                <a:lnTo>
                  <a:pt x="4603" y="1593"/>
                </a:lnTo>
                <a:lnTo>
                  <a:pt x="4694" y="1584"/>
                </a:lnTo>
                <a:lnTo>
                  <a:pt x="4783" y="1576"/>
                </a:lnTo>
                <a:lnTo>
                  <a:pt x="4874" y="1569"/>
                </a:lnTo>
                <a:lnTo>
                  <a:pt x="4965" y="1564"/>
                </a:lnTo>
                <a:lnTo>
                  <a:pt x="5056" y="1562"/>
                </a:lnTo>
                <a:lnTo>
                  <a:pt x="5149" y="1560"/>
                </a:lnTo>
                <a:lnTo>
                  <a:pt x="5240" y="1560"/>
                </a:lnTo>
                <a:lnTo>
                  <a:pt x="5245" y="1586"/>
                </a:lnTo>
                <a:lnTo>
                  <a:pt x="5250" y="1610"/>
                </a:lnTo>
                <a:lnTo>
                  <a:pt x="5255" y="1636"/>
                </a:lnTo>
                <a:lnTo>
                  <a:pt x="5259" y="1663"/>
                </a:lnTo>
                <a:lnTo>
                  <a:pt x="5168" y="1660"/>
                </a:lnTo>
                <a:lnTo>
                  <a:pt x="5077" y="1660"/>
                </a:lnTo>
                <a:lnTo>
                  <a:pt x="4986" y="1663"/>
                </a:lnTo>
                <a:lnTo>
                  <a:pt x="4898" y="1665"/>
                </a:lnTo>
                <a:lnTo>
                  <a:pt x="4807" y="1670"/>
                </a:lnTo>
                <a:lnTo>
                  <a:pt x="4718" y="1677"/>
                </a:lnTo>
                <a:lnTo>
                  <a:pt x="4630" y="1687"/>
                </a:lnTo>
                <a:lnTo>
                  <a:pt x="4541" y="1696"/>
                </a:lnTo>
                <a:lnTo>
                  <a:pt x="4452" y="1708"/>
                </a:lnTo>
                <a:lnTo>
                  <a:pt x="4366" y="1722"/>
                </a:lnTo>
                <a:lnTo>
                  <a:pt x="4280" y="1737"/>
                </a:lnTo>
                <a:lnTo>
                  <a:pt x="4194" y="1756"/>
                </a:lnTo>
                <a:lnTo>
                  <a:pt x="4110" y="1775"/>
                </a:lnTo>
                <a:lnTo>
                  <a:pt x="4026" y="1794"/>
                </a:lnTo>
                <a:lnTo>
                  <a:pt x="3942" y="1818"/>
                </a:lnTo>
                <a:lnTo>
                  <a:pt x="3861" y="1842"/>
                </a:lnTo>
                <a:lnTo>
                  <a:pt x="3782" y="1871"/>
                </a:lnTo>
                <a:lnTo>
                  <a:pt x="3700" y="1900"/>
                </a:lnTo>
                <a:lnTo>
                  <a:pt x="3621" y="1931"/>
                </a:lnTo>
                <a:lnTo>
                  <a:pt x="3545" y="1962"/>
                </a:lnTo>
                <a:lnTo>
                  <a:pt x="3468" y="1998"/>
                </a:lnTo>
                <a:lnTo>
                  <a:pt x="3394" y="2034"/>
                </a:lnTo>
                <a:lnTo>
                  <a:pt x="3319" y="2072"/>
                </a:lnTo>
                <a:lnTo>
                  <a:pt x="3248" y="2115"/>
                </a:lnTo>
                <a:lnTo>
                  <a:pt x="3178" y="2159"/>
                </a:lnTo>
                <a:lnTo>
                  <a:pt x="3109" y="2204"/>
                </a:lnTo>
                <a:lnTo>
                  <a:pt x="3039" y="2252"/>
                </a:lnTo>
                <a:lnTo>
                  <a:pt x="2975" y="2300"/>
                </a:lnTo>
                <a:lnTo>
                  <a:pt x="2910" y="2353"/>
                </a:lnTo>
                <a:lnTo>
                  <a:pt x="2845" y="2408"/>
                </a:lnTo>
                <a:lnTo>
                  <a:pt x="2785" y="2465"/>
                </a:lnTo>
                <a:lnTo>
                  <a:pt x="2726" y="2523"/>
                </a:lnTo>
                <a:lnTo>
                  <a:pt x="2670" y="2580"/>
                </a:lnTo>
                <a:lnTo>
                  <a:pt x="2618" y="2638"/>
                </a:lnTo>
                <a:lnTo>
                  <a:pt x="2567" y="2698"/>
                </a:lnTo>
                <a:lnTo>
                  <a:pt x="2520" y="2757"/>
                </a:lnTo>
                <a:lnTo>
                  <a:pt x="2472" y="2817"/>
                </a:lnTo>
                <a:lnTo>
                  <a:pt x="2429" y="2877"/>
                </a:lnTo>
                <a:lnTo>
                  <a:pt x="2385" y="2940"/>
                </a:lnTo>
                <a:lnTo>
                  <a:pt x="2345" y="2999"/>
                </a:lnTo>
                <a:lnTo>
                  <a:pt x="2304" y="3062"/>
                </a:lnTo>
                <a:lnTo>
                  <a:pt x="2266" y="3124"/>
                </a:lnTo>
                <a:lnTo>
                  <a:pt x="2230" y="3189"/>
                </a:lnTo>
                <a:lnTo>
                  <a:pt x="2194" y="3251"/>
                </a:lnTo>
                <a:lnTo>
                  <a:pt x="2129" y="3376"/>
                </a:lnTo>
                <a:lnTo>
                  <a:pt x="2067" y="3502"/>
                </a:lnTo>
                <a:lnTo>
                  <a:pt x="2012" y="3629"/>
                </a:lnTo>
                <a:lnTo>
                  <a:pt x="1959" y="3754"/>
                </a:lnTo>
                <a:lnTo>
                  <a:pt x="1911" y="3879"/>
                </a:lnTo>
                <a:lnTo>
                  <a:pt x="1866" y="3998"/>
                </a:lnTo>
                <a:lnTo>
                  <a:pt x="1825" y="4121"/>
                </a:lnTo>
                <a:lnTo>
                  <a:pt x="1784" y="4238"/>
                </a:lnTo>
                <a:lnTo>
                  <a:pt x="1748" y="4351"/>
                </a:lnTo>
                <a:lnTo>
                  <a:pt x="1712" y="4461"/>
                </a:lnTo>
                <a:lnTo>
                  <a:pt x="1681" y="4454"/>
                </a:lnTo>
                <a:lnTo>
                  <a:pt x="1650" y="4444"/>
                </a:lnTo>
                <a:close/>
                <a:moveTo>
                  <a:pt x="1483" y="4420"/>
                </a:moveTo>
                <a:lnTo>
                  <a:pt x="1530" y="4303"/>
                </a:lnTo>
                <a:lnTo>
                  <a:pt x="1581" y="4183"/>
                </a:lnTo>
                <a:lnTo>
                  <a:pt x="1631" y="4058"/>
                </a:lnTo>
                <a:lnTo>
                  <a:pt x="1684" y="3934"/>
                </a:lnTo>
                <a:lnTo>
                  <a:pt x="1739" y="3804"/>
                </a:lnTo>
                <a:lnTo>
                  <a:pt x="1796" y="3675"/>
                </a:lnTo>
                <a:lnTo>
                  <a:pt x="1859" y="3546"/>
                </a:lnTo>
                <a:lnTo>
                  <a:pt x="1921" y="3414"/>
                </a:lnTo>
                <a:lnTo>
                  <a:pt x="1990" y="3280"/>
                </a:lnTo>
                <a:lnTo>
                  <a:pt x="2062" y="3148"/>
                </a:lnTo>
                <a:lnTo>
                  <a:pt x="2100" y="3081"/>
                </a:lnTo>
                <a:lnTo>
                  <a:pt x="2141" y="3016"/>
                </a:lnTo>
                <a:lnTo>
                  <a:pt x="2182" y="2949"/>
                </a:lnTo>
                <a:lnTo>
                  <a:pt x="2223" y="2884"/>
                </a:lnTo>
                <a:lnTo>
                  <a:pt x="2266" y="2820"/>
                </a:lnTo>
                <a:lnTo>
                  <a:pt x="2311" y="2753"/>
                </a:lnTo>
                <a:lnTo>
                  <a:pt x="2357" y="2688"/>
                </a:lnTo>
                <a:lnTo>
                  <a:pt x="2407" y="2623"/>
                </a:lnTo>
                <a:lnTo>
                  <a:pt x="2455" y="2561"/>
                </a:lnTo>
                <a:lnTo>
                  <a:pt x="2508" y="2496"/>
                </a:lnTo>
                <a:lnTo>
                  <a:pt x="2560" y="2434"/>
                </a:lnTo>
                <a:lnTo>
                  <a:pt x="2615" y="2372"/>
                </a:lnTo>
                <a:lnTo>
                  <a:pt x="2675" y="2309"/>
                </a:lnTo>
                <a:lnTo>
                  <a:pt x="2735" y="2247"/>
                </a:lnTo>
                <a:lnTo>
                  <a:pt x="2800" y="2187"/>
                </a:lnTo>
                <a:lnTo>
                  <a:pt x="2862" y="2130"/>
                </a:lnTo>
                <a:lnTo>
                  <a:pt x="2929" y="2075"/>
                </a:lnTo>
                <a:lnTo>
                  <a:pt x="2996" y="2020"/>
                </a:lnTo>
                <a:lnTo>
                  <a:pt x="3066" y="1969"/>
                </a:lnTo>
                <a:lnTo>
                  <a:pt x="3137" y="1919"/>
                </a:lnTo>
                <a:lnTo>
                  <a:pt x="3209" y="1873"/>
                </a:lnTo>
                <a:lnTo>
                  <a:pt x="3281" y="1828"/>
                </a:lnTo>
                <a:lnTo>
                  <a:pt x="3358" y="1785"/>
                </a:lnTo>
                <a:lnTo>
                  <a:pt x="3432" y="1744"/>
                </a:lnTo>
                <a:lnTo>
                  <a:pt x="3511" y="1703"/>
                </a:lnTo>
                <a:lnTo>
                  <a:pt x="3588" y="1667"/>
                </a:lnTo>
                <a:lnTo>
                  <a:pt x="3669" y="1631"/>
                </a:lnTo>
                <a:lnTo>
                  <a:pt x="3751" y="1598"/>
                </a:lnTo>
                <a:lnTo>
                  <a:pt x="3832" y="1567"/>
                </a:lnTo>
                <a:lnTo>
                  <a:pt x="3916" y="1538"/>
                </a:lnTo>
                <a:lnTo>
                  <a:pt x="4000" y="1512"/>
                </a:lnTo>
                <a:lnTo>
                  <a:pt x="4084" y="1485"/>
                </a:lnTo>
                <a:lnTo>
                  <a:pt x="4170" y="1461"/>
                </a:lnTo>
                <a:lnTo>
                  <a:pt x="4258" y="1442"/>
                </a:lnTo>
                <a:lnTo>
                  <a:pt x="4347" y="1421"/>
                </a:lnTo>
                <a:lnTo>
                  <a:pt x="4436" y="1404"/>
                </a:lnTo>
                <a:lnTo>
                  <a:pt x="4524" y="1389"/>
                </a:lnTo>
                <a:lnTo>
                  <a:pt x="4615" y="1375"/>
                </a:lnTo>
                <a:lnTo>
                  <a:pt x="4706" y="1363"/>
                </a:lnTo>
                <a:lnTo>
                  <a:pt x="4797" y="1354"/>
                </a:lnTo>
                <a:lnTo>
                  <a:pt x="4891" y="1346"/>
                </a:lnTo>
                <a:lnTo>
                  <a:pt x="4984" y="1339"/>
                </a:lnTo>
                <a:lnTo>
                  <a:pt x="5077" y="1337"/>
                </a:lnTo>
                <a:lnTo>
                  <a:pt x="5173" y="1334"/>
                </a:lnTo>
                <a:lnTo>
                  <a:pt x="5180" y="1358"/>
                </a:lnTo>
                <a:lnTo>
                  <a:pt x="5188" y="1382"/>
                </a:lnTo>
                <a:lnTo>
                  <a:pt x="5197" y="1404"/>
                </a:lnTo>
                <a:lnTo>
                  <a:pt x="5204" y="1428"/>
                </a:lnTo>
                <a:lnTo>
                  <a:pt x="5111" y="1428"/>
                </a:lnTo>
                <a:lnTo>
                  <a:pt x="5018" y="1433"/>
                </a:lnTo>
                <a:lnTo>
                  <a:pt x="4924" y="1437"/>
                </a:lnTo>
                <a:lnTo>
                  <a:pt x="4833" y="1442"/>
                </a:lnTo>
                <a:lnTo>
                  <a:pt x="4742" y="1452"/>
                </a:lnTo>
                <a:lnTo>
                  <a:pt x="4651" y="1461"/>
                </a:lnTo>
                <a:lnTo>
                  <a:pt x="4560" y="1473"/>
                </a:lnTo>
                <a:lnTo>
                  <a:pt x="4472" y="1488"/>
                </a:lnTo>
                <a:lnTo>
                  <a:pt x="4383" y="1502"/>
                </a:lnTo>
                <a:lnTo>
                  <a:pt x="4294" y="1521"/>
                </a:lnTo>
                <a:lnTo>
                  <a:pt x="4208" y="1540"/>
                </a:lnTo>
                <a:lnTo>
                  <a:pt x="4122" y="1562"/>
                </a:lnTo>
                <a:lnTo>
                  <a:pt x="4038" y="1586"/>
                </a:lnTo>
                <a:lnTo>
                  <a:pt x="3954" y="1610"/>
                </a:lnTo>
                <a:lnTo>
                  <a:pt x="3870" y="1639"/>
                </a:lnTo>
                <a:lnTo>
                  <a:pt x="3789" y="1667"/>
                </a:lnTo>
                <a:lnTo>
                  <a:pt x="3707" y="1699"/>
                </a:lnTo>
                <a:lnTo>
                  <a:pt x="3626" y="1732"/>
                </a:lnTo>
                <a:lnTo>
                  <a:pt x="3549" y="1768"/>
                </a:lnTo>
                <a:lnTo>
                  <a:pt x="3470" y="1804"/>
                </a:lnTo>
                <a:lnTo>
                  <a:pt x="3394" y="1845"/>
                </a:lnTo>
                <a:lnTo>
                  <a:pt x="3319" y="1885"/>
                </a:lnTo>
                <a:lnTo>
                  <a:pt x="3248" y="1929"/>
                </a:lnTo>
                <a:lnTo>
                  <a:pt x="3173" y="1974"/>
                </a:lnTo>
                <a:lnTo>
                  <a:pt x="3104" y="2022"/>
                </a:lnTo>
                <a:lnTo>
                  <a:pt x="3034" y="2070"/>
                </a:lnTo>
                <a:lnTo>
                  <a:pt x="2967" y="2123"/>
                </a:lnTo>
                <a:lnTo>
                  <a:pt x="2900" y="2178"/>
                </a:lnTo>
                <a:lnTo>
                  <a:pt x="2836" y="2233"/>
                </a:lnTo>
                <a:lnTo>
                  <a:pt x="2773" y="2290"/>
                </a:lnTo>
                <a:lnTo>
                  <a:pt x="2711" y="2350"/>
                </a:lnTo>
                <a:lnTo>
                  <a:pt x="2654" y="2412"/>
                </a:lnTo>
                <a:lnTo>
                  <a:pt x="2599" y="2475"/>
                </a:lnTo>
                <a:lnTo>
                  <a:pt x="2546" y="2535"/>
                </a:lnTo>
                <a:lnTo>
                  <a:pt x="2493" y="2597"/>
                </a:lnTo>
                <a:lnTo>
                  <a:pt x="2445" y="2659"/>
                </a:lnTo>
                <a:lnTo>
                  <a:pt x="2397" y="2724"/>
                </a:lnTo>
                <a:lnTo>
                  <a:pt x="2352" y="2786"/>
                </a:lnTo>
                <a:lnTo>
                  <a:pt x="2306" y="2851"/>
                </a:lnTo>
                <a:lnTo>
                  <a:pt x="2263" y="2916"/>
                </a:lnTo>
                <a:lnTo>
                  <a:pt x="2223" y="2980"/>
                </a:lnTo>
                <a:lnTo>
                  <a:pt x="2182" y="3045"/>
                </a:lnTo>
                <a:lnTo>
                  <a:pt x="2144" y="3110"/>
                </a:lnTo>
                <a:lnTo>
                  <a:pt x="2108" y="3174"/>
                </a:lnTo>
                <a:lnTo>
                  <a:pt x="2036" y="3306"/>
                </a:lnTo>
                <a:lnTo>
                  <a:pt x="1969" y="3435"/>
                </a:lnTo>
                <a:lnTo>
                  <a:pt x="1909" y="3565"/>
                </a:lnTo>
                <a:lnTo>
                  <a:pt x="1849" y="3694"/>
                </a:lnTo>
                <a:lnTo>
                  <a:pt x="1794" y="3824"/>
                </a:lnTo>
                <a:lnTo>
                  <a:pt x="1744" y="3948"/>
                </a:lnTo>
                <a:lnTo>
                  <a:pt x="1693" y="4073"/>
                </a:lnTo>
                <a:lnTo>
                  <a:pt x="1645" y="4195"/>
                </a:lnTo>
                <a:lnTo>
                  <a:pt x="1600" y="4312"/>
                </a:lnTo>
                <a:lnTo>
                  <a:pt x="1554" y="4427"/>
                </a:lnTo>
                <a:lnTo>
                  <a:pt x="1538" y="4425"/>
                </a:lnTo>
                <a:lnTo>
                  <a:pt x="1518" y="4422"/>
                </a:lnTo>
                <a:lnTo>
                  <a:pt x="1499" y="4420"/>
                </a:lnTo>
                <a:lnTo>
                  <a:pt x="1483" y="4420"/>
                </a:lnTo>
                <a:close/>
                <a:moveTo>
                  <a:pt x="1296" y="4410"/>
                </a:moveTo>
                <a:lnTo>
                  <a:pt x="1351" y="4291"/>
                </a:lnTo>
                <a:lnTo>
                  <a:pt x="1411" y="4166"/>
                </a:lnTo>
                <a:lnTo>
                  <a:pt x="1468" y="4039"/>
                </a:lnTo>
                <a:lnTo>
                  <a:pt x="1528" y="3910"/>
                </a:lnTo>
                <a:lnTo>
                  <a:pt x="1590" y="3778"/>
                </a:lnTo>
                <a:lnTo>
                  <a:pt x="1655" y="3644"/>
                </a:lnTo>
                <a:lnTo>
                  <a:pt x="1720" y="3510"/>
                </a:lnTo>
                <a:lnTo>
                  <a:pt x="1789" y="3373"/>
                </a:lnTo>
                <a:lnTo>
                  <a:pt x="1863" y="3237"/>
                </a:lnTo>
                <a:lnTo>
                  <a:pt x="1940" y="3100"/>
                </a:lnTo>
                <a:lnTo>
                  <a:pt x="2019" y="2963"/>
                </a:lnTo>
                <a:lnTo>
                  <a:pt x="2105" y="2827"/>
                </a:lnTo>
                <a:lnTo>
                  <a:pt x="2151" y="2760"/>
                </a:lnTo>
                <a:lnTo>
                  <a:pt x="2196" y="2693"/>
                </a:lnTo>
                <a:lnTo>
                  <a:pt x="2244" y="2626"/>
                </a:lnTo>
                <a:lnTo>
                  <a:pt x="2292" y="2559"/>
                </a:lnTo>
                <a:lnTo>
                  <a:pt x="2342" y="2492"/>
                </a:lnTo>
                <a:lnTo>
                  <a:pt x="2395" y="2424"/>
                </a:lnTo>
                <a:lnTo>
                  <a:pt x="2448" y="2360"/>
                </a:lnTo>
                <a:lnTo>
                  <a:pt x="2503" y="2295"/>
                </a:lnTo>
                <a:lnTo>
                  <a:pt x="2563" y="2228"/>
                </a:lnTo>
                <a:lnTo>
                  <a:pt x="2623" y="2161"/>
                </a:lnTo>
                <a:lnTo>
                  <a:pt x="2685" y="2099"/>
                </a:lnTo>
                <a:lnTo>
                  <a:pt x="2749" y="2036"/>
                </a:lnTo>
                <a:lnTo>
                  <a:pt x="2814" y="1979"/>
                </a:lnTo>
                <a:lnTo>
                  <a:pt x="2884" y="1921"/>
                </a:lnTo>
                <a:lnTo>
                  <a:pt x="2951" y="1866"/>
                </a:lnTo>
                <a:lnTo>
                  <a:pt x="3023" y="1811"/>
                </a:lnTo>
                <a:lnTo>
                  <a:pt x="3092" y="1761"/>
                </a:lnTo>
                <a:lnTo>
                  <a:pt x="3166" y="1711"/>
                </a:lnTo>
                <a:lnTo>
                  <a:pt x="3240" y="1663"/>
                </a:lnTo>
                <a:lnTo>
                  <a:pt x="3317" y="1617"/>
                </a:lnTo>
                <a:lnTo>
                  <a:pt x="3394" y="1574"/>
                </a:lnTo>
                <a:lnTo>
                  <a:pt x="3473" y="1533"/>
                </a:lnTo>
                <a:lnTo>
                  <a:pt x="3552" y="1495"/>
                </a:lnTo>
                <a:lnTo>
                  <a:pt x="3633" y="1457"/>
                </a:lnTo>
                <a:lnTo>
                  <a:pt x="3715" y="1421"/>
                </a:lnTo>
                <a:lnTo>
                  <a:pt x="3798" y="1387"/>
                </a:lnTo>
                <a:lnTo>
                  <a:pt x="3882" y="1356"/>
                </a:lnTo>
                <a:lnTo>
                  <a:pt x="3969" y="1327"/>
                </a:lnTo>
                <a:lnTo>
                  <a:pt x="4055" y="1301"/>
                </a:lnTo>
                <a:lnTo>
                  <a:pt x="4141" y="1274"/>
                </a:lnTo>
                <a:lnTo>
                  <a:pt x="4230" y="1251"/>
                </a:lnTo>
                <a:lnTo>
                  <a:pt x="4321" y="1231"/>
                </a:lnTo>
                <a:lnTo>
                  <a:pt x="4412" y="1212"/>
                </a:lnTo>
                <a:lnTo>
                  <a:pt x="4503" y="1195"/>
                </a:lnTo>
                <a:lnTo>
                  <a:pt x="4594" y="1181"/>
                </a:lnTo>
                <a:lnTo>
                  <a:pt x="4687" y="1167"/>
                </a:lnTo>
                <a:lnTo>
                  <a:pt x="4780" y="1157"/>
                </a:lnTo>
                <a:lnTo>
                  <a:pt x="4876" y="1148"/>
                </a:lnTo>
                <a:lnTo>
                  <a:pt x="4972" y="1140"/>
                </a:lnTo>
                <a:lnTo>
                  <a:pt x="5068" y="1138"/>
                </a:lnTo>
                <a:lnTo>
                  <a:pt x="5080" y="1157"/>
                </a:lnTo>
                <a:lnTo>
                  <a:pt x="5094" y="1176"/>
                </a:lnTo>
                <a:lnTo>
                  <a:pt x="5104" y="1198"/>
                </a:lnTo>
                <a:lnTo>
                  <a:pt x="5116" y="1219"/>
                </a:lnTo>
                <a:lnTo>
                  <a:pt x="5020" y="1222"/>
                </a:lnTo>
                <a:lnTo>
                  <a:pt x="4924" y="1227"/>
                </a:lnTo>
                <a:lnTo>
                  <a:pt x="4831" y="1234"/>
                </a:lnTo>
                <a:lnTo>
                  <a:pt x="4737" y="1243"/>
                </a:lnTo>
                <a:lnTo>
                  <a:pt x="4644" y="1255"/>
                </a:lnTo>
                <a:lnTo>
                  <a:pt x="4553" y="1270"/>
                </a:lnTo>
                <a:lnTo>
                  <a:pt x="4462" y="1284"/>
                </a:lnTo>
                <a:lnTo>
                  <a:pt x="4371" y="1301"/>
                </a:lnTo>
                <a:lnTo>
                  <a:pt x="4282" y="1322"/>
                </a:lnTo>
                <a:lnTo>
                  <a:pt x="4194" y="1344"/>
                </a:lnTo>
                <a:lnTo>
                  <a:pt x="4105" y="1366"/>
                </a:lnTo>
                <a:lnTo>
                  <a:pt x="4019" y="1392"/>
                </a:lnTo>
                <a:lnTo>
                  <a:pt x="3935" y="1421"/>
                </a:lnTo>
                <a:lnTo>
                  <a:pt x="3849" y="1449"/>
                </a:lnTo>
                <a:lnTo>
                  <a:pt x="3767" y="1481"/>
                </a:lnTo>
                <a:lnTo>
                  <a:pt x="3684" y="1514"/>
                </a:lnTo>
                <a:lnTo>
                  <a:pt x="3605" y="1550"/>
                </a:lnTo>
                <a:lnTo>
                  <a:pt x="3523" y="1588"/>
                </a:lnTo>
                <a:lnTo>
                  <a:pt x="3444" y="1627"/>
                </a:lnTo>
                <a:lnTo>
                  <a:pt x="3367" y="1670"/>
                </a:lnTo>
                <a:lnTo>
                  <a:pt x="3291" y="1713"/>
                </a:lnTo>
                <a:lnTo>
                  <a:pt x="3217" y="1758"/>
                </a:lnTo>
                <a:lnTo>
                  <a:pt x="3145" y="1806"/>
                </a:lnTo>
                <a:lnTo>
                  <a:pt x="3073" y="1857"/>
                </a:lnTo>
                <a:lnTo>
                  <a:pt x="3001" y="1907"/>
                </a:lnTo>
                <a:lnTo>
                  <a:pt x="2931" y="1962"/>
                </a:lnTo>
                <a:lnTo>
                  <a:pt x="2864" y="2017"/>
                </a:lnTo>
                <a:lnTo>
                  <a:pt x="2800" y="2075"/>
                </a:lnTo>
                <a:lnTo>
                  <a:pt x="2735" y="2135"/>
                </a:lnTo>
                <a:lnTo>
                  <a:pt x="2673" y="2197"/>
                </a:lnTo>
                <a:lnTo>
                  <a:pt x="2611" y="2259"/>
                </a:lnTo>
                <a:lnTo>
                  <a:pt x="2553" y="2326"/>
                </a:lnTo>
                <a:lnTo>
                  <a:pt x="2498" y="2388"/>
                </a:lnTo>
                <a:lnTo>
                  <a:pt x="2443" y="2453"/>
                </a:lnTo>
                <a:lnTo>
                  <a:pt x="2393" y="2520"/>
                </a:lnTo>
                <a:lnTo>
                  <a:pt x="2342" y="2585"/>
                </a:lnTo>
                <a:lnTo>
                  <a:pt x="2294" y="2650"/>
                </a:lnTo>
                <a:lnTo>
                  <a:pt x="2247" y="2717"/>
                </a:lnTo>
                <a:lnTo>
                  <a:pt x="2201" y="2784"/>
                </a:lnTo>
                <a:lnTo>
                  <a:pt x="2156" y="2851"/>
                </a:lnTo>
                <a:lnTo>
                  <a:pt x="2072" y="2985"/>
                </a:lnTo>
                <a:lnTo>
                  <a:pt x="1993" y="3119"/>
                </a:lnTo>
                <a:lnTo>
                  <a:pt x="1918" y="3256"/>
                </a:lnTo>
                <a:lnTo>
                  <a:pt x="1847" y="3390"/>
                </a:lnTo>
                <a:lnTo>
                  <a:pt x="1779" y="3524"/>
                </a:lnTo>
                <a:lnTo>
                  <a:pt x="1715" y="3656"/>
                </a:lnTo>
                <a:lnTo>
                  <a:pt x="1655" y="3788"/>
                </a:lnTo>
                <a:lnTo>
                  <a:pt x="1595" y="3919"/>
                </a:lnTo>
                <a:lnTo>
                  <a:pt x="1538" y="4046"/>
                </a:lnTo>
                <a:lnTo>
                  <a:pt x="1483" y="4171"/>
                </a:lnTo>
                <a:lnTo>
                  <a:pt x="1427" y="4293"/>
                </a:lnTo>
                <a:lnTo>
                  <a:pt x="1375" y="4413"/>
                </a:lnTo>
                <a:lnTo>
                  <a:pt x="1356" y="4413"/>
                </a:lnTo>
                <a:lnTo>
                  <a:pt x="1334" y="4413"/>
                </a:lnTo>
                <a:lnTo>
                  <a:pt x="1315" y="4410"/>
                </a:lnTo>
                <a:lnTo>
                  <a:pt x="1296" y="4410"/>
                </a:lnTo>
                <a:close/>
                <a:moveTo>
                  <a:pt x="1099" y="4410"/>
                </a:moveTo>
                <a:lnTo>
                  <a:pt x="1164" y="4286"/>
                </a:lnTo>
                <a:lnTo>
                  <a:pt x="1229" y="4159"/>
                </a:lnTo>
                <a:lnTo>
                  <a:pt x="1296" y="4027"/>
                </a:lnTo>
                <a:lnTo>
                  <a:pt x="1363" y="3895"/>
                </a:lnTo>
                <a:lnTo>
                  <a:pt x="1430" y="3761"/>
                </a:lnTo>
                <a:lnTo>
                  <a:pt x="1499" y="3625"/>
                </a:lnTo>
                <a:lnTo>
                  <a:pt x="1571" y="3486"/>
                </a:lnTo>
                <a:lnTo>
                  <a:pt x="1645" y="3347"/>
                </a:lnTo>
                <a:lnTo>
                  <a:pt x="1722" y="3208"/>
                </a:lnTo>
                <a:lnTo>
                  <a:pt x="1803" y="3066"/>
                </a:lnTo>
                <a:lnTo>
                  <a:pt x="1887" y="2925"/>
                </a:lnTo>
                <a:lnTo>
                  <a:pt x="1973" y="2786"/>
                </a:lnTo>
                <a:lnTo>
                  <a:pt x="2067" y="2645"/>
                </a:lnTo>
                <a:lnTo>
                  <a:pt x="2165" y="2506"/>
                </a:lnTo>
                <a:lnTo>
                  <a:pt x="2215" y="2436"/>
                </a:lnTo>
                <a:lnTo>
                  <a:pt x="2266" y="2367"/>
                </a:lnTo>
                <a:lnTo>
                  <a:pt x="2321" y="2300"/>
                </a:lnTo>
                <a:lnTo>
                  <a:pt x="2373" y="2230"/>
                </a:lnTo>
                <a:lnTo>
                  <a:pt x="2433" y="2161"/>
                </a:lnTo>
                <a:lnTo>
                  <a:pt x="2493" y="2091"/>
                </a:lnTo>
                <a:lnTo>
                  <a:pt x="2555" y="2027"/>
                </a:lnTo>
                <a:lnTo>
                  <a:pt x="2620" y="1962"/>
                </a:lnTo>
                <a:lnTo>
                  <a:pt x="2685" y="1897"/>
                </a:lnTo>
                <a:lnTo>
                  <a:pt x="2752" y="1837"/>
                </a:lnTo>
                <a:lnTo>
                  <a:pt x="2819" y="1778"/>
                </a:lnTo>
                <a:lnTo>
                  <a:pt x="2888" y="1720"/>
                </a:lnTo>
                <a:lnTo>
                  <a:pt x="2960" y="1665"/>
                </a:lnTo>
                <a:lnTo>
                  <a:pt x="3032" y="1612"/>
                </a:lnTo>
                <a:lnTo>
                  <a:pt x="3106" y="1560"/>
                </a:lnTo>
                <a:lnTo>
                  <a:pt x="3181" y="1512"/>
                </a:lnTo>
                <a:lnTo>
                  <a:pt x="3257" y="1464"/>
                </a:lnTo>
                <a:lnTo>
                  <a:pt x="3336" y="1418"/>
                </a:lnTo>
                <a:lnTo>
                  <a:pt x="3415" y="1375"/>
                </a:lnTo>
                <a:lnTo>
                  <a:pt x="3494" y="1332"/>
                </a:lnTo>
                <a:lnTo>
                  <a:pt x="3578" y="1294"/>
                </a:lnTo>
                <a:lnTo>
                  <a:pt x="3660" y="1255"/>
                </a:lnTo>
                <a:lnTo>
                  <a:pt x="3743" y="1222"/>
                </a:lnTo>
                <a:lnTo>
                  <a:pt x="3830" y="1188"/>
                </a:lnTo>
                <a:lnTo>
                  <a:pt x="3916" y="1157"/>
                </a:lnTo>
                <a:lnTo>
                  <a:pt x="4004" y="1128"/>
                </a:lnTo>
                <a:lnTo>
                  <a:pt x="4093" y="1102"/>
                </a:lnTo>
                <a:lnTo>
                  <a:pt x="4184" y="1078"/>
                </a:lnTo>
                <a:lnTo>
                  <a:pt x="4275" y="1054"/>
                </a:lnTo>
                <a:lnTo>
                  <a:pt x="4366" y="1035"/>
                </a:lnTo>
                <a:lnTo>
                  <a:pt x="4460" y="1018"/>
                </a:lnTo>
                <a:lnTo>
                  <a:pt x="4553" y="1001"/>
                </a:lnTo>
                <a:lnTo>
                  <a:pt x="4649" y="989"/>
                </a:lnTo>
                <a:lnTo>
                  <a:pt x="4745" y="977"/>
                </a:lnTo>
                <a:lnTo>
                  <a:pt x="4840" y="968"/>
                </a:lnTo>
                <a:lnTo>
                  <a:pt x="4939" y="963"/>
                </a:lnTo>
                <a:lnTo>
                  <a:pt x="4967" y="997"/>
                </a:lnTo>
                <a:lnTo>
                  <a:pt x="4998" y="1033"/>
                </a:lnTo>
                <a:lnTo>
                  <a:pt x="4900" y="1037"/>
                </a:lnTo>
                <a:lnTo>
                  <a:pt x="4804" y="1047"/>
                </a:lnTo>
                <a:lnTo>
                  <a:pt x="4709" y="1056"/>
                </a:lnTo>
                <a:lnTo>
                  <a:pt x="4613" y="1068"/>
                </a:lnTo>
                <a:lnTo>
                  <a:pt x="4519" y="1083"/>
                </a:lnTo>
                <a:lnTo>
                  <a:pt x="4426" y="1100"/>
                </a:lnTo>
                <a:lnTo>
                  <a:pt x="4335" y="1119"/>
                </a:lnTo>
                <a:lnTo>
                  <a:pt x="4244" y="1140"/>
                </a:lnTo>
                <a:lnTo>
                  <a:pt x="4155" y="1162"/>
                </a:lnTo>
                <a:lnTo>
                  <a:pt x="4067" y="1188"/>
                </a:lnTo>
                <a:lnTo>
                  <a:pt x="3978" y="1215"/>
                </a:lnTo>
                <a:lnTo>
                  <a:pt x="3892" y="1243"/>
                </a:lnTo>
                <a:lnTo>
                  <a:pt x="3806" y="1274"/>
                </a:lnTo>
                <a:lnTo>
                  <a:pt x="3722" y="1308"/>
                </a:lnTo>
                <a:lnTo>
                  <a:pt x="3638" y="1344"/>
                </a:lnTo>
                <a:lnTo>
                  <a:pt x="3557" y="1382"/>
                </a:lnTo>
                <a:lnTo>
                  <a:pt x="3475" y="1423"/>
                </a:lnTo>
                <a:lnTo>
                  <a:pt x="3396" y="1464"/>
                </a:lnTo>
                <a:lnTo>
                  <a:pt x="3317" y="1507"/>
                </a:lnTo>
                <a:lnTo>
                  <a:pt x="3240" y="1552"/>
                </a:lnTo>
                <a:lnTo>
                  <a:pt x="3166" y="1600"/>
                </a:lnTo>
                <a:lnTo>
                  <a:pt x="3092" y="1651"/>
                </a:lnTo>
                <a:lnTo>
                  <a:pt x="3018" y="1703"/>
                </a:lnTo>
                <a:lnTo>
                  <a:pt x="2948" y="1756"/>
                </a:lnTo>
                <a:lnTo>
                  <a:pt x="2879" y="1811"/>
                </a:lnTo>
                <a:lnTo>
                  <a:pt x="2809" y="1869"/>
                </a:lnTo>
                <a:lnTo>
                  <a:pt x="2742" y="1929"/>
                </a:lnTo>
                <a:lnTo>
                  <a:pt x="2678" y="1991"/>
                </a:lnTo>
                <a:lnTo>
                  <a:pt x="2613" y="2053"/>
                </a:lnTo>
                <a:lnTo>
                  <a:pt x="2551" y="2120"/>
                </a:lnTo>
                <a:lnTo>
                  <a:pt x="2491" y="2187"/>
                </a:lnTo>
                <a:lnTo>
                  <a:pt x="2431" y="2254"/>
                </a:lnTo>
                <a:lnTo>
                  <a:pt x="2376" y="2321"/>
                </a:lnTo>
                <a:lnTo>
                  <a:pt x="2323" y="2391"/>
                </a:lnTo>
                <a:lnTo>
                  <a:pt x="2270" y="2458"/>
                </a:lnTo>
                <a:lnTo>
                  <a:pt x="2220" y="2525"/>
                </a:lnTo>
                <a:lnTo>
                  <a:pt x="2124" y="2664"/>
                </a:lnTo>
                <a:lnTo>
                  <a:pt x="2031" y="2801"/>
                </a:lnTo>
                <a:lnTo>
                  <a:pt x="1945" y="2940"/>
                </a:lnTo>
                <a:lnTo>
                  <a:pt x="1861" y="3078"/>
                </a:lnTo>
                <a:lnTo>
                  <a:pt x="1782" y="3220"/>
                </a:lnTo>
                <a:lnTo>
                  <a:pt x="1708" y="3356"/>
                </a:lnTo>
                <a:lnTo>
                  <a:pt x="1636" y="3495"/>
                </a:lnTo>
                <a:lnTo>
                  <a:pt x="1566" y="3632"/>
                </a:lnTo>
                <a:lnTo>
                  <a:pt x="1499" y="3766"/>
                </a:lnTo>
                <a:lnTo>
                  <a:pt x="1432" y="3900"/>
                </a:lnTo>
                <a:lnTo>
                  <a:pt x="1370" y="4032"/>
                </a:lnTo>
                <a:lnTo>
                  <a:pt x="1308" y="4161"/>
                </a:lnTo>
                <a:lnTo>
                  <a:pt x="1245" y="4286"/>
                </a:lnTo>
                <a:lnTo>
                  <a:pt x="1183" y="4410"/>
                </a:lnTo>
                <a:lnTo>
                  <a:pt x="1162" y="4410"/>
                </a:lnTo>
                <a:lnTo>
                  <a:pt x="1140" y="4410"/>
                </a:lnTo>
                <a:lnTo>
                  <a:pt x="1121" y="4410"/>
                </a:lnTo>
                <a:lnTo>
                  <a:pt x="1099" y="4410"/>
                </a:lnTo>
                <a:close/>
                <a:moveTo>
                  <a:pt x="898" y="4418"/>
                </a:moveTo>
                <a:lnTo>
                  <a:pt x="972" y="4288"/>
                </a:lnTo>
                <a:lnTo>
                  <a:pt x="1044" y="4159"/>
                </a:lnTo>
                <a:lnTo>
                  <a:pt x="1116" y="4025"/>
                </a:lnTo>
                <a:lnTo>
                  <a:pt x="1190" y="3888"/>
                </a:lnTo>
                <a:lnTo>
                  <a:pt x="1262" y="3752"/>
                </a:lnTo>
                <a:lnTo>
                  <a:pt x="1339" y="3613"/>
                </a:lnTo>
                <a:lnTo>
                  <a:pt x="1415" y="3471"/>
                </a:lnTo>
                <a:lnTo>
                  <a:pt x="1492" y="3330"/>
                </a:lnTo>
                <a:lnTo>
                  <a:pt x="1574" y="3186"/>
                </a:lnTo>
                <a:lnTo>
                  <a:pt x="1657" y="3043"/>
                </a:lnTo>
                <a:lnTo>
                  <a:pt x="1744" y="2899"/>
                </a:lnTo>
                <a:lnTo>
                  <a:pt x="1832" y="2753"/>
                </a:lnTo>
                <a:lnTo>
                  <a:pt x="1926" y="2609"/>
                </a:lnTo>
                <a:lnTo>
                  <a:pt x="2024" y="2465"/>
                </a:lnTo>
                <a:lnTo>
                  <a:pt x="2127" y="2321"/>
                </a:lnTo>
                <a:lnTo>
                  <a:pt x="2235" y="2180"/>
                </a:lnTo>
                <a:lnTo>
                  <a:pt x="2292" y="2106"/>
                </a:lnTo>
                <a:lnTo>
                  <a:pt x="2352" y="2034"/>
                </a:lnTo>
                <a:lnTo>
                  <a:pt x="2414" y="1964"/>
                </a:lnTo>
                <a:lnTo>
                  <a:pt x="2476" y="1897"/>
                </a:lnTo>
                <a:lnTo>
                  <a:pt x="2541" y="1830"/>
                </a:lnTo>
                <a:lnTo>
                  <a:pt x="2606" y="1766"/>
                </a:lnTo>
                <a:lnTo>
                  <a:pt x="2673" y="1703"/>
                </a:lnTo>
                <a:lnTo>
                  <a:pt x="2742" y="1643"/>
                </a:lnTo>
                <a:lnTo>
                  <a:pt x="2812" y="1584"/>
                </a:lnTo>
                <a:lnTo>
                  <a:pt x="2884" y="1526"/>
                </a:lnTo>
                <a:lnTo>
                  <a:pt x="2958" y="1471"/>
                </a:lnTo>
                <a:lnTo>
                  <a:pt x="3032" y="1418"/>
                </a:lnTo>
                <a:lnTo>
                  <a:pt x="3106" y="1366"/>
                </a:lnTo>
                <a:lnTo>
                  <a:pt x="3185" y="1318"/>
                </a:lnTo>
                <a:lnTo>
                  <a:pt x="3262" y="1270"/>
                </a:lnTo>
                <a:lnTo>
                  <a:pt x="3343" y="1224"/>
                </a:lnTo>
                <a:lnTo>
                  <a:pt x="3425" y="1181"/>
                </a:lnTo>
                <a:lnTo>
                  <a:pt x="3506" y="1140"/>
                </a:lnTo>
                <a:lnTo>
                  <a:pt x="3590" y="1102"/>
                </a:lnTo>
                <a:lnTo>
                  <a:pt x="3676" y="1066"/>
                </a:lnTo>
                <a:lnTo>
                  <a:pt x="3763" y="1030"/>
                </a:lnTo>
                <a:lnTo>
                  <a:pt x="3849" y="999"/>
                </a:lnTo>
                <a:lnTo>
                  <a:pt x="3937" y="968"/>
                </a:lnTo>
                <a:lnTo>
                  <a:pt x="4028" y="941"/>
                </a:lnTo>
                <a:lnTo>
                  <a:pt x="4119" y="915"/>
                </a:lnTo>
                <a:lnTo>
                  <a:pt x="4213" y="894"/>
                </a:lnTo>
                <a:lnTo>
                  <a:pt x="4306" y="872"/>
                </a:lnTo>
                <a:lnTo>
                  <a:pt x="4400" y="853"/>
                </a:lnTo>
                <a:lnTo>
                  <a:pt x="4495" y="838"/>
                </a:lnTo>
                <a:lnTo>
                  <a:pt x="4594" y="824"/>
                </a:lnTo>
                <a:lnTo>
                  <a:pt x="4692" y="815"/>
                </a:lnTo>
                <a:lnTo>
                  <a:pt x="4790" y="805"/>
                </a:lnTo>
                <a:lnTo>
                  <a:pt x="4824" y="838"/>
                </a:lnTo>
                <a:lnTo>
                  <a:pt x="4855" y="870"/>
                </a:lnTo>
                <a:lnTo>
                  <a:pt x="4757" y="877"/>
                </a:lnTo>
                <a:lnTo>
                  <a:pt x="4658" y="889"/>
                </a:lnTo>
                <a:lnTo>
                  <a:pt x="4563" y="901"/>
                </a:lnTo>
                <a:lnTo>
                  <a:pt x="4467" y="915"/>
                </a:lnTo>
                <a:lnTo>
                  <a:pt x="4373" y="932"/>
                </a:lnTo>
                <a:lnTo>
                  <a:pt x="4280" y="951"/>
                </a:lnTo>
                <a:lnTo>
                  <a:pt x="4186" y="973"/>
                </a:lnTo>
                <a:lnTo>
                  <a:pt x="4095" y="997"/>
                </a:lnTo>
                <a:lnTo>
                  <a:pt x="4007" y="1023"/>
                </a:lnTo>
                <a:lnTo>
                  <a:pt x="3916" y="1052"/>
                </a:lnTo>
                <a:lnTo>
                  <a:pt x="3830" y="1083"/>
                </a:lnTo>
                <a:lnTo>
                  <a:pt x="3743" y="1116"/>
                </a:lnTo>
                <a:lnTo>
                  <a:pt x="3657" y="1150"/>
                </a:lnTo>
                <a:lnTo>
                  <a:pt x="3573" y="1188"/>
                </a:lnTo>
                <a:lnTo>
                  <a:pt x="3490" y="1229"/>
                </a:lnTo>
                <a:lnTo>
                  <a:pt x="3408" y="1270"/>
                </a:lnTo>
                <a:lnTo>
                  <a:pt x="3329" y="1313"/>
                </a:lnTo>
                <a:lnTo>
                  <a:pt x="3250" y="1358"/>
                </a:lnTo>
                <a:lnTo>
                  <a:pt x="3173" y="1406"/>
                </a:lnTo>
                <a:lnTo>
                  <a:pt x="3097" y="1457"/>
                </a:lnTo>
                <a:lnTo>
                  <a:pt x="3023" y="1507"/>
                </a:lnTo>
                <a:lnTo>
                  <a:pt x="2948" y="1562"/>
                </a:lnTo>
                <a:lnTo>
                  <a:pt x="2876" y="1617"/>
                </a:lnTo>
                <a:lnTo>
                  <a:pt x="2805" y="1675"/>
                </a:lnTo>
                <a:lnTo>
                  <a:pt x="2737" y="1734"/>
                </a:lnTo>
                <a:lnTo>
                  <a:pt x="2668" y="1794"/>
                </a:lnTo>
                <a:lnTo>
                  <a:pt x="2603" y="1859"/>
                </a:lnTo>
                <a:lnTo>
                  <a:pt x="2539" y="1924"/>
                </a:lnTo>
                <a:lnTo>
                  <a:pt x="2474" y="1988"/>
                </a:lnTo>
                <a:lnTo>
                  <a:pt x="2414" y="2058"/>
                </a:lnTo>
                <a:lnTo>
                  <a:pt x="2354" y="2127"/>
                </a:lnTo>
                <a:lnTo>
                  <a:pt x="2294" y="2199"/>
                </a:lnTo>
                <a:lnTo>
                  <a:pt x="2242" y="2269"/>
                </a:lnTo>
                <a:lnTo>
                  <a:pt x="2187" y="2341"/>
                </a:lnTo>
                <a:lnTo>
                  <a:pt x="2136" y="2410"/>
                </a:lnTo>
                <a:lnTo>
                  <a:pt x="2086" y="2482"/>
                </a:lnTo>
                <a:lnTo>
                  <a:pt x="1988" y="2623"/>
                </a:lnTo>
                <a:lnTo>
                  <a:pt x="1894" y="2765"/>
                </a:lnTo>
                <a:lnTo>
                  <a:pt x="1806" y="2908"/>
                </a:lnTo>
                <a:lnTo>
                  <a:pt x="1720" y="3052"/>
                </a:lnTo>
                <a:lnTo>
                  <a:pt x="1638" y="3193"/>
                </a:lnTo>
                <a:lnTo>
                  <a:pt x="1559" y="3335"/>
                </a:lnTo>
                <a:lnTo>
                  <a:pt x="1483" y="3476"/>
                </a:lnTo>
                <a:lnTo>
                  <a:pt x="1408" y="3615"/>
                </a:lnTo>
                <a:lnTo>
                  <a:pt x="1334" y="3754"/>
                </a:lnTo>
                <a:lnTo>
                  <a:pt x="1262" y="3891"/>
                </a:lnTo>
                <a:lnTo>
                  <a:pt x="1193" y="4025"/>
                </a:lnTo>
                <a:lnTo>
                  <a:pt x="1123" y="4157"/>
                </a:lnTo>
                <a:lnTo>
                  <a:pt x="1054" y="4286"/>
                </a:lnTo>
                <a:lnTo>
                  <a:pt x="984" y="4413"/>
                </a:lnTo>
                <a:lnTo>
                  <a:pt x="963" y="4415"/>
                </a:lnTo>
                <a:lnTo>
                  <a:pt x="941" y="4415"/>
                </a:lnTo>
                <a:lnTo>
                  <a:pt x="920" y="4415"/>
                </a:lnTo>
                <a:lnTo>
                  <a:pt x="898" y="4418"/>
                </a:lnTo>
                <a:close/>
                <a:moveTo>
                  <a:pt x="699" y="4425"/>
                </a:moveTo>
                <a:lnTo>
                  <a:pt x="778" y="4293"/>
                </a:lnTo>
                <a:lnTo>
                  <a:pt x="857" y="4161"/>
                </a:lnTo>
                <a:lnTo>
                  <a:pt x="936" y="4025"/>
                </a:lnTo>
                <a:lnTo>
                  <a:pt x="1015" y="3886"/>
                </a:lnTo>
                <a:lnTo>
                  <a:pt x="1095" y="3747"/>
                </a:lnTo>
                <a:lnTo>
                  <a:pt x="1174" y="3606"/>
                </a:lnTo>
                <a:lnTo>
                  <a:pt x="1255" y="3462"/>
                </a:lnTo>
                <a:lnTo>
                  <a:pt x="1336" y="3316"/>
                </a:lnTo>
                <a:lnTo>
                  <a:pt x="1420" y="3169"/>
                </a:lnTo>
                <a:lnTo>
                  <a:pt x="1506" y="3023"/>
                </a:lnTo>
                <a:lnTo>
                  <a:pt x="1595" y="2877"/>
                </a:lnTo>
                <a:lnTo>
                  <a:pt x="1686" y="2729"/>
                </a:lnTo>
                <a:lnTo>
                  <a:pt x="1782" y="2580"/>
                </a:lnTo>
                <a:lnTo>
                  <a:pt x="1880" y="2432"/>
                </a:lnTo>
                <a:lnTo>
                  <a:pt x="1981" y="2285"/>
                </a:lnTo>
                <a:lnTo>
                  <a:pt x="2086" y="2137"/>
                </a:lnTo>
                <a:lnTo>
                  <a:pt x="2144" y="2060"/>
                </a:lnTo>
                <a:lnTo>
                  <a:pt x="2203" y="1986"/>
                </a:lnTo>
                <a:lnTo>
                  <a:pt x="2263" y="1914"/>
                </a:lnTo>
                <a:lnTo>
                  <a:pt x="2326" y="1842"/>
                </a:lnTo>
                <a:lnTo>
                  <a:pt x="2388" y="1773"/>
                </a:lnTo>
                <a:lnTo>
                  <a:pt x="2452" y="1706"/>
                </a:lnTo>
                <a:lnTo>
                  <a:pt x="2520" y="1639"/>
                </a:lnTo>
                <a:lnTo>
                  <a:pt x="2587" y="1576"/>
                </a:lnTo>
                <a:lnTo>
                  <a:pt x="2656" y="1512"/>
                </a:lnTo>
                <a:lnTo>
                  <a:pt x="2726" y="1452"/>
                </a:lnTo>
                <a:lnTo>
                  <a:pt x="2797" y="1394"/>
                </a:lnTo>
                <a:lnTo>
                  <a:pt x="2872" y="1337"/>
                </a:lnTo>
                <a:lnTo>
                  <a:pt x="2946" y="1282"/>
                </a:lnTo>
                <a:lnTo>
                  <a:pt x="3023" y="1229"/>
                </a:lnTo>
                <a:lnTo>
                  <a:pt x="3102" y="1179"/>
                </a:lnTo>
                <a:lnTo>
                  <a:pt x="3181" y="1128"/>
                </a:lnTo>
                <a:lnTo>
                  <a:pt x="3260" y="1083"/>
                </a:lnTo>
                <a:lnTo>
                  <a:pt x="3341" y="1037"/>
                </a:lnTo>
                <a:lnTo>
                  <a:pt x="3425" y="997"/>
                </a:lnTo>
                <a:lnTo>
                  <a:pt x="3509" y="956"/>
                </a:lnTo>
                <a:lnTo>
                  <a:pt x="3595" y="918"/>
                </a:lnTo>
                <a:lnTo>
                  <a:pt x="3684" y="882"/>
                </a:lnTo>
                <a:lnTo>
                  <a:pt x="3772" y="850"/>
                </a:lnTo>
                <a:lnTo>
                  <a:pt x="3861" y="819"/>
                </a:lnTo>
                <a:lnTo>
                  <a:pt x="3952" y="791"/>
                </a:lnTo>
                <a:lnTo>
                  <a:pt x="4045" y="764"/>
                </a:lnTo>
                <a:lnTo>
                  <a:pt x="4139" y="743"/>
                </a:lnTo>
                <a:lnTo>
                  <a:pt x="4234" y="721"/>
                </a:lnTo>
                <a:lnTo>
                  <a:pt x="4330" y="704"/>
                </a:lnTo>
                <a:lnTo>
                  <a:pt x="4428" y="688"/>
                </a:lnTo>
                <a:lnTo>
                  <a:pt x="4529" y="676"/>
                </a:lnTo>
                <a:lnTo>
                  <a:pt x="4627" y="666"/>
                </a:lnTo>
                <a:lnTo>
                  <a:pt x="4663" y="695"/>
                </a:lnTo>
                <a:lnTo>
                  <a:pt x="4699" y="723"/>
                </a:lnTo>
                <a:lnTo>
                  <a:pt x="4598" y="733"/>
                </a:lnTo>
                <a:lnTo>
                  <a:pt x="4500" y="745"/>
                </a:lnTo>
                <a:lnTo>
                  <a:pt x="4402" y="759"/>
                </a:lnTo>
                <a:lnTo>
                  <a:pt x="4306" y="776"/>
                </a:lnTo>
                <a:lnTo>
                  <a:pt x="4210" y="795"/>
                </a:lnTo>
                <a:lnTo>
                  <a:pt x="4117" y="817"/>
                </a:lnTo>
                <a:lnTo>
                  <a:pt x="4026" y="843"/>
                </a:lnTo>
                <a:lnTo>
                  <a:pt x="3933" y="870"/>
                </a:lnTo>
                <a:lnTo>
                  <a:pt x="3844" y="898"/>
                </a:lnTo>
                <a:lnTo>
                  <a:pt x="3755" y="930"/>
                </a:lnTo>
                <a:lnTo>
                  <a:pt x="3667" y="965"/>
                </a:lnTo>
                <a:lnTo>
                  <a:pt x="3581" y="1001"/>
                </a:lnTo>
                <a:lnTo>
                  <a:pt x="3497" y="1040"/>
                </a:lnTo>
                <a:lnTo>
                  <a:pt x="3413" y="1080"/>
                </a:lnTo>
                <a:lnTo>
                  <a:pt x="3331" y="1124"/>
                </a:lnTo>
                <a:lnTo>
                  <a:pt x="3250" y="1169"/>
                </a:lnTo>
                <a:lnTo>
                  <a:pt x="3171" y="1215"/>
                </a:lnTo>
                <a:lnTo>
                  <a:pt x="3092" y="1265"/>
                </a:lnTo>
                <a:lnTo>
                  <a:pt x="3015" y="1315"/>
                </a:lnTo>
                <a:lnTo>
                  <a:pt x="2941" y="1370"/>
                </a:lnTo>
                <a:lnTo>
                  <a:pt x="2867" y="1425"/>
                </a:lnTo>
                <a:lnTo>
                  <a:pt x="2795" y="1483"/>
                </a:lnTo>
                <a:lnTo>
                  <a:pt x="2723" y="1543"/>
                </a:lnTo>
                <a:lnTo>
                  <a:pt x="2654" y="1603"/>
                </a:lnTo>
                <a:lnTo>
                  <a:pt x="2584" y="1665"/>
                </a:lnTo>
                <a:lnTo>
                  <a:pt x="2520" y="1730"/>
                </a:lnTo>
                <a:lnTo>
                  <a:pt x="2452" y="1797"/>
                </a:lnTo>
                <a:lnTo>
                  <a:pt x="2390" y="1866"/>
                </a:lnTo>
                <a:lnTo>
                  <a:pt x="2328" y="1936"/>
                </a:lnTo>
                <a:lnTo>
                  <a:pt x="2266" y="2008"/>
                </a:lnTo>
                <a:lnTo>
                  <a:pt x="2208" y="2079"/>
                </a:lnTo>
                <a:lnTo>
                  <a:pt x="2151" y="2154"/>
                </a:lnTo>
                <a:lnTo>
                  <a:pt x="2043" y="2300"/>
                </a:lnTo>
                <a:lnTo>
                  <a:pt x="1942" y="2446"/>
                </a:lnTo>
                <a:lnTo>
                  <a:pt x="1844" y="2592"/>
                </a:lnTo>
                <a:lnTo>
                  <a:pt x="1748" y="2738"/>
                </a:lnTo>
                <a:lnTo>
                  <a:pt x="1660" y="2884"/>
                </a:lnTo>
                <a:lnTo>
                  <a:pt x="1571" y="3031"/>
                </a:lnTo>
                <a:lnTo>
                  <a:pt x="1485" y="3177"/>
                </a:lnTo>
                <a:lnTo>
                  <a:pt x="1403" y="3320"/>
                </a:lnTo>
                <a:lnTo>
                  <a:pt x="1322" y="3464"/>
                </a:lnTo>
                <a:lnTo>
                  <a:pt x="1243" y="3608"/>
                </a:lnTo>
                <a:lnTo>
                  <a:pt x="1166" y="3747"/>
                </a:lnTo>
                <a:lnTo>
                  <a:pt x="1090" y="3888"/>
                </a:lnTo>
                <a:lnTo>
                  <a:pt x="1013" y="4025"/>
                </a:lnTo>
                <a:lnTo>
                  <a:pt x="936" y="4159"/>
                </a:lnTo>
                <a:lnTo>
                  <a:pt x="860" y="4291"/>
                </a:lnTo>
                <a:lnTo>
                  <a:pt x="783" y="4420"/>
                </a:lnTo>
                <a:lnTo>
                  <a:pt x="762" y="4422"/>
                </a:lnTo>
                <a:lnTo>
                  <a:pt x="742" y="4422"/>
                </a:lnTo>
                <a:lnTo>
                  <a:pt x="721" y="4425"/>
                </a:lnTo>
                <a:lnTo>
                  <a:pt x="699" y="4425"/>
                </a:lnTo>
                <a:close/>
                <a:moveTo>
                  <a:pt x="501" y="4432"/>
                </a:moveTo>
                <a:lnTo>
                  <a:pt x="587" y="4298"/>
                </a:lnTo>
                <a:lnTo>
                  <a:pt x="673" y="4164"/>
                </a:lnTo>
                <a:lnTo>
                  <a:pt x="757" y="4025"/>
                </a:lnTo>
                <a:lnTo>
                  <a:pt x="843" y="3883"/>
                </a:lnTo>
                <a:lnTo>
                  <a:pt x="927" y="3742"/>
                </a:lnTo>
                <a:lnTo>
                  <a:pt x="1011" y="3598"/>
                </a:lnTo>
                <a:lnTo>
                  <a:pt x="1095" y="3452"/>
                </a:lnTo>
                <a:lnTo>
                  <a:pt x="1181" y="3304"/>
                </a:lnTo>
                <a:lnTo>
                  <a:pt x="1269" y="3155"/>
                </a:lnTo>
                <a:lnTo>
                  <a:pt x="1358" y="3007"/>
                </a:lnTo>
                <a:lnTo>
                  <a:pt x="1447" y="2856"/>
                </a:lnTo>
                <a:lnTo>
                  <a:pt x="1540" y="2705"/>
                </a:lnTo>
                <a:lnTo>
                  <a:pt x="1636" y="2554"/>
                </a:lnTo>
                <a:lnTo>
                  <a:pt x="1734" y="2400"/>
                </a:lnTo>
                <a:lnTo>
                  <a:pt x="1835" y="2250"/>
                </a:lnTo>
                <a:lnTo>
                  <a:pt x="1940" y="2099"/>
                </a:lnTo>
                <a:lnTo>
                  <a:pt x="1995" y="2020"/>
                </a:lnTo>
                <a:lnTo>
                  <a:pt x="2053" y="1943"/>
                </a:lnTo>
                <a:lnTo>
                  <a:pt x="2112" y="1866"/>
                </a:lnTo>
                <a:lnTo>
                  <a:pt x="2172" y="1792"/>
                </a:lnTo>
                <a:lnTo>
                  <a:pt x="2235" y="1720"/>
                </a:lnTo>
                <a:lnTo>
                  <a:pt x="2299" y="1648"/>
                </a:lnTo>
                <a:lnTo>
                  <a:pt x="2364" y="1579"/>
                </a:lnTo>
                <a:lnTo>
                  <a:pt x="2431" y="1512"/>
                </a:lnTo>
                <a:lnTo>
                  <a:pt x="2498" y="1445"/>
                </a:lnTo>
                <a:lnTo>
                  <a:pt x="2567" y="1382"/>
                </a:lnTo>
                <a:lnTo>
                  <a:pt x="2639" y="1320"/>
                </a:lnTo>
                <a:lnTo>
                  <a:pt x="2711" y="1258"/>
                </a:lnTo>
                <a:lnTo>
                  <a:pt x="2785" y="1200"/>
                </a:lnTo>
                <a:lnTo>
                  <a:pt x="2860" y="1143"/>
                </a:lnTo>
                <a:lnTo>
                  <a:pt x="2936" y="1090"/>
                </a:lnTo>
                <a:lnTo>
                  <a:pt x="3015" y="1037"/>
                </a:lnTo>
                <a:lnTo>
                  <a:pt x="3094" y="987"/>
                </a:lnTo>
                <a:lnTo>
                  <a:pt x="3176" y="939"/>
                </a:lnTo>
                <a:lnTo>
                  <a:pt x="3257" y="894"/>
                </a:lnTo>
                <a:lnTo>
                  <a:pt x="3341" y="850"/>
                </a:lnTo>
                <a:lnTo>
                  <a:pt x="3427" y="810"/>
                </a:lnTo>
                <a:lnTo>
                  <a:pt x="3513" y="771"/>
                </a:lnTo>
                <a:lnTo>
                  <a:pt x="3602" y="735"/>
                </a:lnTo>
                <a:lnTo>
                  <a:pt x="3693" y="702"/>
                </a:lnTo>
                <a:lnTo>
                  <a:pt x="3784" y="671"/>
                </a:lnTo>
                <a:lnTo>
                  <a:pt x="3875" y="642"/>
                </a:lnTo>
                <a:lnTo>
                  <a:pt x="3971" y="616"/>
                </a:lnTo>
                <a:lnTo>
                  <a:pt x="4067" y="594"/>
                </a:lnTo>
                <a:lnTo>
                  <a:pt x="4163" y="575"/>
                </a:lnTo>
                <a:lnTo>
                  <a:pt x="4261" y="556"/>
                </a:lnTo>
                <a:lnTo>
                  <a:pt x="4361" y="541"/>
                </a:lnTo>
                <a:lnTo>
                  <a:pt x="4462" y="532"/>
                </a:lnTo>
                <a:lnTo>
                  <a:pt x="4498" y="561"/>
                </a:lnTo>
                <a:lnTo>
                  <a:pt x="4534" y="587"/>
                </a:lnTo>
                <a:lnTo>
                  <a:pt x="4431" y="599"/>
                </a:lnTo>
                <a:lnTo>
                  <a:pt x="4333" y="611"/>
                </a:lnTo>
                <a:lnTo>
                  <a:pt x="4234" y="628"/>
                </a:lnTo>
                <a:lnTo>
                  <a:pt x="4139" y="647"/>
                </a:lnTo>
                <a:lnTo>
                  <a:pt x="4043" y="668"/>
                </a:lnTo>
                <a:lnTo>
                  <a:pt x="3947" y="695"/>
                </a:lnTo>
                <a:lnTo>
                  <a:pt x="3856" y="721"/>
                </a:lnTo>
                <a:lnTo>
                  <a:pt x="3765" y="750"/>
                </a:lnTo>
                <a:lnTo>
                  <a:pt x="3674" y="783"/>
                </a:lnTo>
                <a:lnTo>
                  <a:pt x="3585" y="817"/>
                </a:lnTo>
                <a:lnTo>
                  <a:pt x="3499" y="855"/>
                </a:lnTo>
                <a:lnTo>
                  <a:pt x="3413" y="894"/>
                </a:lnTo>
                <a:lnTo>
                  <a:pt x="3329" y="937"/>
                </a:lnTo>
                <a:lnTo>
                  <a:pt x="3245" y="980"/>
                </a:lnTo>
                <a:lnTo>
                  <a:pt x="3164" y="1028"/>
                </a:lnTo>
                <a:lnTo>
                  <a:pt x="3085" y="1076"/>
                </a:lnTo>
                <a:lnTo>
                  <a:pt x="3006" y="1126"/>
                </a:lnTo>
                <a:lnTo>
                  <a:pt x="2929" y="1179"/>
                </a:lnTo>
                <a:lnTo>
                  <a:pt x="2852" y="1234"/>
                </a:lnTo>
                <a:lnTo>
                  <a:pt x="2778" y="1291"/>
                </a:lnTo>
                <a:lnTo>
                  <a:pt x="2706" y="1351"/>
                </a:lnTo>
                <a:lnTo>
                  <a:pt x="2635" y="1411"/>
                </a:lnTo>
                <a:lnTo>
                  <a:pt x="2565" y="1473"/>
                </a:lnTo>
                <a:lnTo>
                  <a:pt x="2496" y="1538"/>
                </a:lnTo>
                <a:lnTo>
                  <a:pt x="2429" y="1605"/>
                </a:lnTo>
                <a:lnTo>
                  <a:pt x="2364" y="1672"/>
                </a:lnTo>
                <a:lnTo>
                  <a:pt x="2299" y="1742"/>
                </a:lnTo>
                <a:lnTo>
                  <a:pt x="2237" y="1814"/>
                </a:lnTo>
                <a:lnTo>
                  <a:pt x="2177" y="1885"/>
                </a:lnTo>
                <a:lnTo>
                  <a:pt x="2117" y="1962"/>
                </a:lnTo>
                <a:lnTo>
                  <a:pt x="2057" y="2036"/>
                </a:lnTo>
                <a:lnTo>
                  <a:pt x="2002" y="2115"/>
                </a:lnTo>
                <a:lnTo>
                  <a:pt x="1897" y="2264"/>
                </a:lnTo>
                <a:lnTo>
                  <a:pt x="1794" y="2415"/>
                </a:lnTo>
                <a:lnTo>
                  <a:pt x="1696" y="2566"/>
                </a:lnTo>
                <a:lnTo>
                  <a:pt x="1602" y="2714"/>
                </a:lnTo>
                <a:lnTo>
                  <a:pt x="1509" y="2865"/>
                </a:lnTo>
                <a:lnTo>
                  <a:pt x="1420" y="3014"/>
                </a:lnTo>
                <a:lnTo>
                  <a:pt x="1332" y="3162"/>
                </a:lnTo>
                <a:lnTo>
                  <a:pt x="1248" y="3308"/>
                </a:lnTo>
                <a:lnTo>
                  <a:pt x="1162" y="3455"/>
                </a:lnTo>
                <a:lnTo>
                  <a:pt x="1080" y="3601"/>
                </a:lnTo>
                <a:lnTo>
                  <a:pt x="996" y="3744"/>
                </a:lnTo>
                <a:lnTo>
                  <a:pt x="915" y="3886"/>
                </a:lnTo>
                <a:lnTo>
                  <a:pt x="833" y="4025"/>
                </a:lnTo>
                <a:lnTo>
                  <a:pt x="750" y="4161"/>
                </a:lnTo>
                <a:lnTo>
                  <a:pt x="668" y="4298"/>
                </a:lnTo>
                <a:lnTo>
                  <a:pt x="584" y="4430"/>
                </a:lnTo>
                <a:lnTo>
                  <a:pt x="563" y="4430"/>
                </a:lnTo>
                <a:lnTo>
                  <a:pt x="544" y="4430"/>
                </a:lnTo>
                <a:lnTo>
                  <a:pt x="522" y="4432"/>
                </a:lnTo>
                <a:lnTo>
                  <a:pt x="501" y="4432"/>
                </a:lnTo>
                <a:close/>
                <a:moveTo>
                  <a:pt x="307" y="4437"/>
                </a:moveTo>
                <a:lnTo>
                  <a:pt x="400" y="4300"/>
                </a:lnTo>
                <a:lnTo>
                  <a:pt x="491" y="4164"/>
                </a:lnTo>
                <a:lnTo>
                  <a:pt x="582" y="4022"/>
                </a:lnTo>
                <a:lnTo>
                  <a:pt x="673" y="3879"/>
                </a:lnTo>
                <a:lnTo>
                  <a:pt x="762" y="3735"/>
                </a:lnTo>
                <a:lnTo>
                  <a:pt x="853" y="3589"/>
                </a:lnTo>
                <a:lnTo>
                  <a:pt x="941" y="3440"/>
                </a:lnTo>
                <a:lnTo>
                  <a:pt x="1030" y="3289"/>
                </a:lnTo>
                <a:lnTo>
                  <a:pt x="1121" y="3138"/>
                </a:lnTo>
                <a:lnTo>
                  <a:pt x="1212" y="2987"/>
                </a:lnTo>
                <a:lnTo>
                  <a:pt x="1305" y="2834"/>
                </a:lnTo>
                <a:lnTo>
                  <a:pt x="1399" y="2678"/>
                </a:lnTo>
                <a:lnTo>
                  <a:pt x="1494" y="2523"/>
                </a:lnTo>
                <a:lnTo>
                  <a:pt x="1593" y="2367"/>
                </a:lnTo>
                <a:lnTo>
                  <a:pt x="1693" y="2211"/>
                </a:lnTo>
                <a:lnTo>
                  <a:pt x="1796" y="2055"/>
                </a:lnTo>
                <a:lnTo>
                  <a:pt x="1851" y="1974"/>
                </a:lnTo>
                <a:lnTo>
                  <a:pt x="1909" y="1893"/>
                </a:lnTo>
                <a:lnTo>
                  <a:pt x="1969" y="1816"/>
                </a:lnTo>
                <a:lnTo>
                  <a:pt x="2029" y="1737"/>
                </a:lnTo>
                <a:lnTo>
                  <a:pt x="2088" y="1663"/>
                </a:lnTo>
                <a:lnTo>
                  <a:pt x="2151" y="1588"/>
                </a:lnTo>
                <a:lnTo>
                  <a:pt x="2215" y="1514"/>
                </a:lnTo>
                <a:lnTo>
                  <a:pt x="2280" y="1445"/>
                </a:lnTo>
                <a:lnTo>
                  <a:pt x="2347" y="1375"/>
                </a:lnTo>
                <a:lnTo>
                  <a:pt x="2417" y="1306"/>
                </a:lnTo>
                <a:lnTo>
                  <a:pt x="2486" y="1241"/>
                </a:lnTo>
                <a:lnTo>
                  <a:pt x="2558" y="1176"/>
                </a:lnTo>
                <a:lnTo>
                  <a:pt x="2630" y="1114"/>
                </a:lnTo>
                <a:lnTo>
                  <a:pt x="2704" y="1054"/>
                </a:lnTo>
                <a:lnTo>
                  <a:pt x="2781" y="997"/>
                </a:lnTo>
                <a:lnTo>
                  <a:pt x="2857" y="941"/>
                </a:lnTo>
                <a:lnTo>
                  <a:pt x="2936" y="889"/>
                </a:lnTo>
                <a:lnTo>
                  <a:pt x="3015" y="836"/>
                </a:lnTo>
                <a:lnTo>
                  <a:pt x="3097" y="788"/>
                </a:lnTo>
                <a:lnTo>
                  <a:pt x="3181" y="740"/>
                </a:lnTo>
                <a:lnTo>
                  <a:pt x="3267" y="697"/>
                </a:lnTo>
                <a:lnTo>
                  <a:pt x="3353" y="656"/>
                </a:lnTo>
                <a:lnTo>
                  <a:pt x="3442" y="616"/>
                </a:lnTo>
                <a:lnTo>
                  <a:pt x="3530" y="580"/>
                </a:lnTo>
                <a:lnTo>
                  <a:pt x="3621" y="546"/>
                </a:lnTo>
                <a:lnTo>
                  <a:pt x="3715" y="515"/>
                </a:lnTo>
                <a:lnTo>
                  <a:pt x="3808" y="489"/>
                </a:lnTo>
                <a:lnTo>
                  <a:pt x="3904" y="462"/>
                </a:lnTo>
                <a:lnTo>
                  <a:pt x="4002" y="441"/>
                </a:lnTo>
                <a:lnTo>
                  <a:pt x="4100" y="422"/>
                </a:lnTo>
                <a:lnTo>
                  <a:pt x="4201" y="405"/>
                </a:lnTo>
                <a:lnTo>
                  <a:pt x="4304" y="393"/>
                </a:lnTo>
                <a:lnTo>
                  <a:pt x="4337" y="422"/>
                </a:lnTo>
                <a:lnTo>
                  <a:pt x="4369" y="453"/>
                </a:lnTo>
                <a:lnTo>
                  <a:pt x="4268" y="465"/>
                </a:lnTo>
                <a:lnTo>
                  <a:pt x="4167" y="479"/>
                </a:lnTo>
                <a:lnTo>
                  <a:pt x="4069" y="498"/>
                </a:lnTo>
                <a:lnTo>
                  <a:pt x="3971" y="520"/>
                </a:lnTo>
                <a:lnTo>
                  <a:pt x="3875" y="544"/>
                </a:lnTo>
                <a:lnTo>
                  <a:pt x="3782" y="570"/>
                </a:lnTo>
                <a:lnTo>
                  <a:pt x="3688" y="601"/>
                </a:lnTo>
                <a:lnTo>
                  <a:pt x="3597" y="632"/>
                </a:lnTo>
                <a:lnTo>
                  <a:pt x="3506" y="668"/>
                </a:lnTo>
                <a:lnTo>
                  <a:pt x="3420" y="707"/>
                </a:lnTo>
                <a:lnTo>
                  <a:pt x="3331" y="745"/>
                </a:lnTo>
                <a:lnTo>
                  <a:pt x="3248" y="788"/>
                </a:lnTo>
                <a:lnTo>
                  <a:pt x="3164" y="834"/>
                </a:lnTo>
                <a:lnTo>
                  <a:pt x="3082" y="882"/>
                </a:lnTo>
                <a:lnTo>
                  <a:pt x="3001" y="932"/>
                </a:lnTo>
                <a:lnTo>
                  <a:pt x="2922" y="982"/>
                </a:lnTo>
                <a:lnTo>
                  <a:pt x="2845" y="1037"/>
                </a:lnTo>
                <a:lnTo>
                  <a:pt x="2769" y="1095"/>
                </a:lnTo>
                <a:lnTo>
                  <a:pt x="2694" y="1152"/>
                </a:lnTo>
                <a:lnTo>
                  <a:pt x="2620" y="1212"/>
                </a:lnTo>
                <a:lnTo>
                  <a:pt x="2548" y="1274"/>
                </a:lnTo>
                <a:lnTo>
                  <a:pt x="2479" y="1339"/>
                </a:lnTo>
                <a:lnTo>
                  <a:pt x="2409" y="1406"/>
                </a:lnTo>
                <a:lnTo>
                  <a:pt x="2342" y="1473"/>
                </a:lnTo>
                <a:lnTo>
                  <a:pt x="2278" y="1543"/>
                </a:lnTo>
                <a:lnTo>
                  <a:pt x="2213" y="1615"/>
                </a:lnTo>
                <a:lnTo>
                  <a:pt x="2148" y="1687"/>
                </a:lnTo>
                <a:lnTo>
                  <a:pt x="2088" y="1761"/>
                </a:lnTo>
                <a:lnTo>
                  <a:pt x="2029" y="1837"/>
                </a:lnTo>
                <a:lnTo>
                  <a:pt x="1969" y="1914"/>
                </a:lnTo>
                <a:lnTo>
                  <a:pt x="1911" y="1993"/>
                </a:lnTo>
                <a:lnTo>
                  <a:pt x="1856" y="2075"/>
                </a:lnTo>
                <a:lnTo>
                  <a:pt x="1751" y="2228"/>
                </a:lnTo>
                <a:lnTo>
                  <a:pt x="1650" y="2384"/>
                </a:lnTo>
                <a:lnTo>
                  <a:pt x="1552" y="2537"/>
                </a:lnTo>
                <a:lnTo>
                  <a:pt x="1459" y="2690"/>
                </a:lnTo>
                <a:lnTo>
                  <a:pt x="1365" y="2844"/>
                </a:lnTo>
                <a:lnTo>
                  <a:pt x="1272" y="2995"/>
                </a:lnTo>
                <a:lnTo>
                  <a:pt x="1183" y="3148"/>
                </a:lnTo>
                <a:lnTo>
                  <a:pt x="1095" y="3296"/>
                </a:lnTo>
                <a:lnTo>
                  <a:pt x="1006" y="3445"/>
                </a:lnTo>
                <a:lnTo>
                  <a:pt x="917" y="3594"/>
                </a:lnTo>
                <a:lnTo>
                  <a:pt x="831" y="3737"/>
                </a:lnTo>
                <a:lnTo>
                  <a:pt x="742" y="3881"/>
                </a:lnTo>
                <a:lnTo>
                  <a:pt x="656" y="4025"/>
                </a:lnTo>
                <a:lnTo>
                  <a:pt x="568" y="4164"/>
                </a:lnTo>
                <a:lnTo>
                  <a:pt x="479" y="4300"/>
                </a:lnTo>
                <a:lnTo>
                  <a:pt x="388" y="4434"/>
                </a:lnTo>
                <a:lnTo>
                  <a:pt x="366" y="4437"/>
                </a:lnTo>
                <a:lnTo>
                  <a:pt x="347" y="4437"/>
                </a:lnTo>
                <a:lnTo>
                  <a:pt x="326" y="4437"/>
                </a:lnTo>
                <a:lnTo>
                  <a:pt x="307" y="4437"/>
                </a:lnTo>
                <a:close/>
                <a:moveTo>
                  <a:pt x="122" y="4434"/>
                </a:moveTo>
                <a:lnTo>
                  <a:pt x="223" y="4293"/>
                </a:lnTo>
                <a:lnTo>
                  <a:pt x="321" y="4152"/>
                </a:lnTo>
                <a:lnTo>
                  <a:pt x="419" y="4008"/>
                </a:lnTo>
                <a:lnTo>
                  <a:pt x="515" y="3864"/>
                </a:lnTo>
                <a:lnTo>
                  <a:pt x="611" y="3716"/>
                </a:lnTo>
                <a:lnTo>
                  <a:pt x="707" y="3567"/>
                </a:lnTo>
                <a:lnTo>
                  <a:pt x="800" y="3414"/>
                </a:lnTo>
                <a:lnTo>
                  <a:pt x="893" y="3263"/>
                </a:lnTo>
                <a:lnTo>
                  <a:pt x="987" y="3107"/>
                </a:lnTo>
                <a:lnTo>
                  <a:pt x="1083" y="2951"/>
                </a:lnTo>
                <a:lnTo>
                  <a:pt x="1178" y="2796"/>
                </a:lnTo>
                <a:lnTo>
                  <a:pt x="1274" y="2638"/>
                </a:lnTo>
                <a:lnTo>
                  <a:pt x="1370" y="2480"/>
                </a:lnTo>
                <a:lnTo>
                  <a:pt x="1468" y="2319"/>
                </a:lnTo>
                <a:lnTo>
                  <a:pt x="1569" y="2159"/>
                </a:lnTo>
                <a:lnTo>
                  <a:pt x="1672" y="1996"/>
                </a:lnTo>
                <a:lnTo>
                  <a:pt x="1727" y="1912"/>
                </a:lnTo>
                <a:lnTo>
                  <a:pt x="1784" y="1828"/>
                </a:lnTo>
                <a:lnTo>
                  <a:pt x="1842" y="1746"/>
                </a:lnTo>
                <a:lnTo>
                  <a:pt x="1899" y="1665"/>
                </a:lnTo>
                <a:lnTo>
                  <a:pt x="1959" y="1586"/>
                </a:lnTo>
                <a:lnTo>
                  <a:pt x="2021" y="1509"/>
                </a:lnTo>
                <a:lnTo>
                  <a:pt x="2086" y="1433"/>
                </a:lnTo>
                <a:lnTo>
                  <a:pt x="2151" y="1358"/>
                </a:lnTo>
                <a:lnTo>
                  <a:pt x="2215" y="1284"/>
                </a:lnTo>
                <a:lnTo>
                  <a:pt x="2282" y="1212"/>
                </a:lnTo>
                <a:lnTo>
                  <a:pt x="2352" y="1143"/>
                </a:lnTo>
                <a:lnTo>
                  <a:pt x="2424" y="1076"/>
                </a:lnTo>
                <a:lnTo>
                  <a:pt x="2496" y="1011"/>
                </a:lnTo>
                <a:lnTo>
                  <a:pt x="2567" y="946"/>
                </a:lnTo>
                <a:lnTo>
                  <a:pt x="2644" y="884"/>
                </a:lnTo>
                <a:lnTo>
                  <a:pt x="2721" y="824"/>
                </a:lnTo>
                <a:lnTo>
                  <a:pt x="2797" y="767"/>
                </a:lnTo>
                <a:lnTo>
                  <a:pt x="2879" y="714"/>
                </a:lnTo>
                <a:lnTo>
                  <a:pt x="2960" y="661"/>
                </a:lnTo>
                <a:lnTo>
                  <a:pt x="3042" y="611"/>
                </a:lnTo>
                <a:lnTo>
                  <a:pt x="3128" y="563"/>
                </a:lnTo>
                <a:lnTo>
                  <a:pt x="3214" y="517"/>
                </a:lnTo>
                <a:lnTo>
                  <a:pt x="3300" y="477"/>
                </a:lnTo>
                <a:lnTo>
                  <a:pt x="3391" y="436"/>
                </a:lnTo>
                <a:lnTo>
                  <a:pt x="3482" y="400"/>
                </a:lnTo>
                <a:lnTo>
                  <a:pt x="3576" y="367"/>
                </a:lnTo>
                <a:lnTo>
                  <a:pt x="3669" y="335"/>
                </a:lnTo>
                <a:lnTo>
                  <a:pt x="3767" y="309"/>
                </a:lnTo>
                <a:lnTo>
                  <a:pt x="3866" y="283"/>
                </a:lnTo>
                <a:lnTo>
                  <a:pt x="3966" y="264"/>
                </a:lnTo>
                <a:lnTo>
                  <a:pt x="4067" y="244"/>
                </a:lnTo>
                <a:lnTo>
                  <a:pt x="4172" y="230"/>
                </a:lnTo>
                <a:lnTo>
                  <a:pt x="4184" y="249"/>
                </a:lnTo>
                <a:lnTo>
                  <a:pt x="4196" y="268"/>
                </a:lnTo>
                <a:lnTo>
                  <a:pt x="4208" y="285"/>
                </a:lnTo>
                <a:lnTo>
                  <a:pt x="4222" y="304"/>
                </a:lnTo>
                <a:lnTo>
                  <a:pt x="4119" y="319"/>
                </a:lnTo>
                <a:lnTo>
                  <a:pt x="4019" y="335"/>
                </a:lnTo>
                <a:lnTo>
                  <a:pt x="3918" y="355"/>
                </a:lnTo>
                <a:lnTo>
                  <a:pt x="3820" y="378"/>
                </a:lnTo>
                <a:lnTo>
                  <a:pt x="3724" y="405"/>
                </a:lnTo>
                <a:lnTo>
                  <a:pt x="3628" y="436"/>
                </a:lnTo>
                <a:lnTo>
                  <a:pt x="3535" y="467"/>
                </a:lnTo>
                <a:lnTo>
                  <a:pt x="3444" y="503"/>
                </a:lnTo>
                <a:lnTo>
                  <a:pt x="3355" y="541"/>
                </a:lnTo>
                <a:lnTo>
                  <a:pt x="3267" y="582"/>
                </a:lnTo>
                <a:lnTo>
                  <a:pt x="3181" y="625"/>
                </a:lnTo>
                <a:lnTo>
                  <a:pt x="3097" y="671"/>
                </a:lnTo>
                <a:lnTo>
                  <a:pt x="3013" y="719"/>
                </a:lnTo>
                <a:lnTo>
                  <a:pt x="2931" y="769"/>
                </a:lnTo>
                <a:lnTo>
                  <a:pt x="2852" y="824"/>
                </a:lnTo>
                <a:lnTo>
                  <a:pt x="2773" y="879"/>
                </a:lnTo>
                <a:lnTo>
                  <a:pt x="2697" y="937"/>
                </a:lnTo>
                <a:lnTo>
                  <a:pt x="2620" y="997"/>
                </a:lnTo>
                <a:lnTo>
                  <a:pt x="2548" y="1059"/>
                </a:lnTo>
                <a:lnTo>
                  <a:pt x="2474" y="1124"/>
                </a:lnTo>
                <a:lnTo>
                  <a:pt x="2405" y="1188"/>
                </a:lnTo>
                <a:lnTo>
                  <a:pt x="2335" y="1258"/>
                </a:lnTo>
                <a:lnTo>
                  <a:pt x="2268" y="1327"/>
                </a:lnTo>
                <a:lnTo>
                  <a:pt x="2201" y="1399"/>
                </a:lnTo>
                <a:lnTo>
                  <a:pt x="2136" y="1471"/>
                </a:lnTo>
                <a:lnTo>
                  <a:pt x="2072" y="1545"/>
                </a:lnTo>
                <a:lnTo>
                  <a:pt x="2009" y="1622"/>
                </a:lnTo>
                <a:lnTo>
                  <a:pt x="1950" y="1701"/>
                </a:lnTo>
                <a:lnTo>
                  <a:pt x="1890" y="1780"/>
                </a:lnTo>
                <a:lnTo>
                  <a:pt x="1832" y="1859"/>
                </a:lnTo>
                <a:lnTo>
                  <a:pt x="1775" y="1943"/>
                </a:lnTo>
                <a:lnTo>
                  <a:pt x="1720" y="2024"/>
                </a:lnTo>
                <a:lnTo>
                  <a:pt x="1619" y="2185"/>
                </a:lnTo>
                <a:lnTo>
                  <a:pt x="1518" y="2343"/>
                </a:lnTo>
                <a:lnTo>
                  <a:pt x="1420" y="2501"/>
                </a:lnTo>
                <a:lnTo>
                  <a:pt x="1322" y="2659"/>
                </a:lnTo>
                <a:lnTo>
                  <a:pt x="1229" y="2815"/>
                </a:lnTo>
                <a:lnTo>
                  <a:pt x="1133" y="2971"/>
                </a:lnTo>
                <a:lnTo>
                  <a:pt x="1042" y="3124"/>
                </a:lnTo>
                <a:lnTo>
                  <a:pt x="948" y="3277"/>
                </a:lnTo>
                <a:lnTo>
                  <a:pt x="857" y="3428"/>
                </a:lnTo>
                <a:lnTo>
                  <a:pt x="764" y="3579"/>
                </a:lnTo>
                <a:lnTo>
                  <a:pt x="673" y="3725"/>
                </a:lnTo>
                <a:lnTo>
                  <a:pt x="580" y="3874"/>
                </a:lnTo>
                <a:lnTo>
                  <a:pt x="486" y="4018"/>
                </a:lnTo>
                <a:lnTo>
                  <a:pt x="390" y="4159"/>
                </a:lnTo>
                <a:lnTo>
                  <a:pt x="295" y="4300"/>
                </a:lnTo>
                <a:lnTo>
                  <a:pt x="196" y="4437"/>
                </a:lnTo>
                <a:lnTo>
                  <a:pt x="177" y="4437"/>
                </a:lnTo>
                <a:lnTo>
                  <a:pt x="158" y="4434"/>
                </a:lnTo>
                <a:lnTo>
                  <a:pt x="141" y="4434"/>
                </a:lnTo>
                <a:lnTo>
                  <a:pt x="122" y="4434"/>
                </a:lnTo>
                <a:close/>
              </a:path>
            </a:pathLst>
          </a:custGeom>
          <a:solidFill>
            <a:schemeClr val="bg2">
              <a:lumMod val="50000"/>
              <a:alpha val="31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CDC4F5-ED8A-1B9E-7333-8BC86544CD30}"/>
              </a:ext>
            </a:extLst>
          </p:cNvPr>
          <p:cNvSpPr txBox="1"/>
          <p:nvPr/>
        </p:nvSpPr>
        <p:spPr>
          <a:xfrm>
            <a:off x="3795625" y="2388900"/>
            <a:ext cx="56134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88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كيف تؤسس نظام بيعي فعال لأعمالك؟</a:t>
            </a:r>
            <a:endParaRPr lang="en-ID" sz="88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E26DB-3384-6991-49E0-9B5DC3F05050}"/>
              </a:ext>
            </a:extLst>
          </p:cNvPr>
          <p:cNvSpPr txBox="1"/>
          <p:nvPr/>
        </p:nvSpPr>
        <p:spPr>
          <a:xfrm>
            <a:off x="2621085" y="8053231"/>
            <a:ext cx="2581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Allan Baker</a:t>
            </a:r>
          </a:p>
          <a:p>
            <a:r>
              <a:rPr lang="en-ID" sz="20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360 TRAINERS</a:t>
            </a:r>
          </a:p>
        </p:txBody>
      </p:sp>
      <p:pic>
        <p:nvPicPr>
          <p:cNvPr id="11" name="Picture Placeholder 3">
            <a:extLst>
              <a:ext uri="{FF2B5EF4-FFF2-40B4-BE49-F238E27FC236}">
                <a16:creationId xmlns:a16="http://schemas.microsoft.com/office/drawing/2014/main" id="{1E9F619C-DEA7-B87D-8731-571D38D1E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5" b="12275"/>
          <a:stretch>
            <a:fillRect/>
          </a:stretch>
        </p:blipFill>
        <p:spPr>
          <a:xfrm>
            <a:off x="1113094" y="7629731"/>
            <a:ext cx="1438275" cy="1436688"/>
          </a:xfrm>
          <a:prstGeom prst="ellipse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68CB068-5DD0-194E-9BC4-05B4EBA6968A}"/>
              </a:ext>
            </a:extLst>
          </p:cNvPr>
          <p:cNvSpPr txBox="1"/>
          <p:nvPr/>
        </p:nvSpPr>
        <p:spPr>
          <a:xfrm>
            <a:off x="5559576" y="8697087"/>
            <a:ext cx="6533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SWIPE &gt;&gt;&gt;</a:t>
            </a:r>
            <a:endParaRPr lang="en-ID" sz="18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811ED8-C018-B6BF-660E-D7F33A1C5512}"/>
              </a:ext>
            </a:extLst>
          </p:cNvPr>
          <p:cNvSpPr txBox="1"/>
          <p:nvPr/>
        </p:nvSpPr>
        <p:spPr>
          <a:xfrm>
            <a:off x="1095110" y="867992"/>
            <a:ext cx="143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@360tra</a:t>
            </a:r>
            <a:endParaRPr lang="en-ID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4">
            <a:extLst>
              <a:ext uri="{FF2B5EF4-FFF2-40B4-BE49-F238E27FC236}">
                <a16:creationId xmlns:a16="http://schemas.microsoft.com/office/drawing/2014/main" id="{2489E938-0589-0BA9-2FF1-A41E55519341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-1988864" y="5842902"/>
            <a:ext cx="13139789" cy="7877938"/>
          </a:xfrm>
          <a:custGeom>
            <a:avLst/>
            <a:gdLst>
              <a:gd name="T0" fmla="*/ 10975 w 20996"/>
              <a:gd name="T1" fmla="*/ 983 h 9873"/>
              <a:gd name="T2" fmla="*/ 20996 w 20996"/>
              <a:gd name="T3" fmla="*/ 3540 h 9873"/>
              <a:gd name="T4" fmla="*/ 668 w 20996"/>
              <a:gd name="T5" fmla="*/ 3438 h 9873"/>
              <a:gd name="T6" fmla="*/ 4 w 20996"/>
              <a:gd name="T7" fmla="*/ 7195 h 9873"/>
              <a:gd name="T8" fmla="*/ 20996 w 20996"/>
              <a:gd name="T9" fmla="*/ 9605 h 9873"/>
              <a:gd name="T10" fmla="*/ 10754 w 20996"/>
              <a:gd name="T11" fmla="*/ 4482 h 9873"/>
              <a:gd name="T12" fmla="*/ 4 w 20996"/>
              <a:gd name="T13" fmla="*/ 7195 h 9873"/>
              <a:gd name="T14" fmla="*/ 10748 w 20996"/>
              <a:gd name="T15" fmla="*/ 4002 h 9873"/>
              <a:gd name="T16" fmla="*/ 20996 w 20996"/>
              <a:gd name="T17" fmla="*/ 9240 h 9873"/>
              <a:gd name="T18" fmla="*/ 8 w 20996"/>
              <a:gd name="T19" fmla="*/ 6965 h 9873"/>
              <a:gd name="T20" fmla="*/ 57 w 20996"/>
              <a:gd name="T21" fmla="*/ 6404 h 9873"/>
              <a:gd name="T22" fmla="*/ 20996 w 20996"/>
              <a:gd name="T23" fmla="*/ 8339 h 9873"/>
              <a:gd name="T24" fmla="*/ 10752 w 20996"/>
              <a:gd name="T25" fmla="*/ 3807 h 9873"/>
              <a:gd name="T26" fmla="*/ 57 w 20996"/>
              <a:gd name="T27" fmla="*/ 6404 h 9873"/>
              <a:gd name="T28" fmla="*/ 10779 w 20996"/>
              <a:gd name="T29" fmla="*/ 3330 h 9873"/>
              <a:gd name="T30" fmla="*/ 20996 w 20996"/>
              <a:gd name="T31" fmla="*/ 7973 h 9873"/>
              <a:gd name="T32" fmla="*/ 92 w 20996"/>
              <a:gd name="T33" fmla="*/ 6178 h 9873"/>
              <a:gd name="T34" fmla="*/ 233 w 20996"/>
              <a:gd name="T35" fmla="*/ 5625 h 9873"/>
              <a:gd name="T36" fmla="*/ 20996 w 20996"/>
              <a:gd name="T37" fmla="*/ 7072 h 9873"/>
              <a:gd name="T38" fmla="*/ 10800 w 20996"/>
              <a:gd name="T39" fmla="*/ 3138 h 9873"/>
              <a:gd name="T40" fmla="*/ 233 w 20996"/>
              <a:gd name="T41" fmla="*/ 5625 h 9873"/>
              <a:gd name="T42" fmla="*/ 10874 w 20996"/>
              <a:gd name="T43" fmla="*/ 2663 h 9873"/>
              <a:gd name="T44" fmla="*/ 20996 w 20996"/>
              <a:gd name="T45" fmla="*/ 6707 h 9873"/>
              <a:gd name="T46" fmla="*/ 309 w 20996"/>
              <a:gd name="T47" fmla="*/ 5401 h 9873"/>
              <a:gd name="T48" fmla="*/ 487 w 20996"/>
              <a:gd name="T49" fmla="*/ 4845 h 9873"/>
              <a:gd name="T50" fmla="*/ 20996 w 20996"/>
              <a:gd name="T51" fmla="*/ 5805 h 9873"/>
              <a:gd name="T52" fmla="*/ 10905 w 20996"/>
              <a:gd name="T53" fmla="*/ 2470 h 9873"/>
              <a:gd name="T54" fmla="*/ 487 w 20996"/>
              <a:gd name="T55" fmla="*/ 4845 h 9873"/>
              <a:gd name="T56" fmla="*/ 10962 w 20996"/>
              <a:gd name="T57" fmla="*/ 1993 h 9873"/>
              <a:gd name="T58" fmla="*/ 20996 w 20996"/>
              <a:gd name="T59" fmla="*/ 5440 h 9873"/>
              <a:gd name="T60" fmla="*/ 546 w 20996"/>
              <a:gd name="T61" fmla="*/ 4620 h 9873"/>
              <a:gd name="T62" fmla="*/ 634 w 20996"/>
              <a:gd name="T63" fmla="*/ 4059 h 9873"/>
              <a:gd name="T64" fmla="*/ 20996 w 20996"/>
              <a:gd name="T65" fmla="*/ 4538 h 9873"/>
              <a:gd name="T66" fmla="*/ 10972 w 20996"/>
              <a:gd name="T67" fmla="*/ 1798 h 9873"/>
              <a:gd name="T68" fmla="*/ 634 w 20996"/>
              <a:gd name="T69" fmla="*/ 4059 h 9873"/>
              <a:gd name="T70" fmla="*/ 10979 w 20996"/>
              <a:gd name="T71" fmla="*/ 1321 h 9873"/>
              <a:gd name="T72" fmla="*/ 20996 w 20996"/>
              <a:gd name="T73" fmla="*/ 4173 h 9873"/>
              <a:gd name="T74" fmla="*/ 651 w 20996"/>
              <a:gd name="T75" fmla="*/ 3832 h 9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996" h="9873">
                <a:moveTo>
                  <a:pt x="672" y="3271"/>
                </a:moveTo>
                <a:cubicBezTo>
                  <a:pt x="4105" y="2878"/>
                  <a:pt x="7520" y="2001"/>
                  <a:pt x="10975" y="983"/>
                </a:cubicBezTo>
                <a:cubicBezTo>
                  <a:pt x="14310" y="0"/>
                  <a:pt x="17653" y="700"/>
                  <a:pt x="20996" y="3271"/>
                </a:cubicBezTo>
                <a:cubicBezTo>
                  <a:pt x="20996" y="3362"/>
                  <a:pt x="20996" y="3451"/>
                  <a:pt x="20996" y="3540"/>
                </a:cubicBezTo>
                <a:cubicBezTo>
                  <a:pt x="17653" y="947"/>
                  <a:pt x="14310" y="185"/>
                  <a:pt x="10977" y="1127"/>
                </a:cubicBezTo>
                <a:cubicBezTo>
                  <a:pt x="7523" y="2104"/>
                  <a:pt x="4109" y="3006"/>
                  <a:pt x="668" y="3438"/>
                </a:cubicBezTo>
                <a:cubicBezTo>
                  <a:pt x="668" y="3383"/>
                  <a:pt x="670" y="3327"/>
                  <a:pt x="672" y="3271"/>
                </a:cubicBezTo>
                <a:close/>
                <a:moveTo>
                  <a:pt x="4" y="7195"/>
                </a:moveTo>
                <a:cubicBezTo>
                  <a:pt x="3714" y="5864"/>
                  <a:pt x="7254" y="4373"/>
                  <a:pt x="10752" y="4339"/>
                </a:cubicBezTo>
                <a:cubicBezTo>
                  <a:pt x="14175" y="4306"/>
                  <a:pt x="17544" y="6462"/>
                  <a:pt x="20996" y="9605"/>
                </a:cubicBezTo>
                <a:cubicBezTo>
                  <a:pt x="20996" y="9695"/>
                  <a:pt x="20996" y="9784"/>
                  <a:pt x="20996" y="9873"/>
                </a:cubicBezTo>
                <a:cubicBezTo>
                  <a:pt x="17544" y="6706"/>
                  <a:pt x="14184" y="4490"/>
                  <a:pt x="10754" y="4482"/>
                </a:cubicBezTo>
                <a:cubicBezTo>
                  <a:pt x="7262" y="4475"/>
                  <a:pt x="3718" y="5993"/>
                  <a:pt x="0" y="7363"/>
                </a:cubicBezTo>
                <a:cubicBezTo>
                  <a:pt x="2" y="7308"/>
                  <a:pt x="2" y="7252"/>
                  <a:pt x="4" y="7195"/>
                </a:cubicBezTo>
                <a:close/>
                <a:moveTo>
                  <a:pt x="19" y="6797"/>
                </a:moveTo>
                <a:cubicBezTo>
                  <a:pt x="3710" y="5561"/>
                  <a:pt x="7239" y="4133"/>
                  <a:pt x="10748" y="4002"/>
                </a:cubicBezTo>
                <a:cubicBezTo>
                  <a:pt x="14161" y="3873"/>
                  <a:pt x="17546" y="5885"/>
                  <a:pt x="20996" y="8972"/>
                </a:cubicBezTo>
                <a:cubicBezTo>
                  <a:pt x="20996" y="9062"/>
                  <a:pt x="20996" y="9151"/>
                  <a:pt x="20996" y="9240"/>
                </a:cubicBezTo>
                <a:cubicBezTo>
                  <a:pt x="17544" y="6130"/>
                  <a:pt x="14165" y="4057"/>
                  <a:pt x="10748" y="4145"/>
                </a:cubicBezTo>
                <a:cubicBezTo>
                  <a:pt x="7242" y="4235"/>
                  <a:pt x="3708" y="5689"/>
                  <a:pt x="8" y="6965"/>
                </a:cubicBezTo>
                <a:cubicBezTo>
                  <a:pt x="13" y="6909"/>
                  <a:pt x="15" y="6853"/>
                  <a:pt x="19" y="6797"/>
                </a:cubicBezTo>
                <a:close/>
                <a:moveTo>
                  <a:pt x="57" y="6404"/>
                </a:moveTo>
                <a:cubicBezTo>
                  <a:pt x="3725" y="5262"/>
                  <a:pt x="7240" y="3895"/>
                  <a:pt x="10754" y="3665"/>
                </a:cubicBezTo>
                <a:cubicBezTo>
                  <a:pt x="14158" y="3442"/>
                  <a:pt x="17553" y="5309"/>
                  <a:pt x="20996" y="8339"/>
                </a:cubicBezTo>
                <a:cubicBezTo>
                  <a:pt x="20996" y="8429"/>
                  <a:pt x="20996" y="8518"/>
                  <a:pt x="20996" y="8607"/>
                </a:cubicBezTo>
                <a:cubicBezTo>
                  <a:pt x="17550" y="5553"/>
                  <a:pt x="14157" y="3624"/>
                  <a:pt x="10752" y="3807"/>
                </a:cubicBezTo>
                <a:cubicBezTo>
                  <a:pt x="7238" y="3996"/>
                  <a:pt x="3716" y="5388"/>
                  <a:pt x="38" y="6571"/>
                </a:cubicBezTo>
                <a:cubicBezTo>
                  <a:pt x="44" y="6515"/>
                  <a:pt x="50" y="6459"/>
                  <a:pt x="57" y="6404"/>
                </a:cubicBezTo>
                <a:close/>
                <a:moveTo>
                  <a:pt x="128" y="6012"/>
                </a:moveTo>
                <a:cubicBezTo>
                  <a:pt x="3767" y="4963"/>
                  <a:pt x="7266" y="3660"/>
                  <a:pt x="10779" y="3330"/>
                </a:cubicBezTo>
                <a:cubicBezTo>
                  <a:pt x="14166" y="3012"/>
                  <a:pt x="17565" y="4733"/>
                  <a:pt x="20996" y="7705"/>
                </a:cubicBezTo>
                <a:cubicBezTo>
                  <a:pt x="20996" y="7795"/>
                  <a:pt x="20996" y="7885"/>
                  <a:pt x="20996" y="7973"/>
                </a:cubicBezTo>
                <a:cubicBezTo>
                  <a:pt x="17559" y="4976"/>
                  <a:pt x="14160" y="3193"/>
                  <a:pt x="10767" y="3471"/>
                </a:cubicBezTo>
                <a:cubicBezTo>
                  <a:pt x="7250" y="3758"/>
                  <a:pt x="3744" y="5089"/>
                  <a:pt x="92" y="6178"/>
                </a:cubicBezTo>
                <a:cubicBezTo>
                  <a:pt x="103" y="6122"/>
                  <a:pt x="116" y="6068"/>
                  <a:pt x="128" y="6012"/>
                </a:cubicBezTo>
                <a:close/>
                <a:moveTo>
                  <a:pt x="233" y="5625"/>
                </a:moveTo>
                <a:cubicBezTo>
                  <a:pt x="3838" y="4668"/>
                  <a:pt x="7316" y="3426"/>
                  <a:pt x="10821" y="2997"/>
                </a:cubicBezTo>
                <a:cubicBezTo>
                  <a:pt x="14188" y="2584"/>
                  <a:pt x="17580" y="4158"/>
                  <a:pt x="20996" y="7072"/>
                </a:cubicBezTo>
                <a:cubicBezTo>
                  <a:pt x="20996" y="7162"/>
                  <a:pt x="20996" y="7252"/>
                  <a:pt x="20996" y="7340"/>
                </a:cubicBezTo>
                <a:cubicBezTo>
                  <a:pt x="17571" y="4402"/>
                  <a:pt x="14177" y="2765"/>
                  <a:pt x="10800" y="3138"/>
                </a:cubicBezTo>
                <a:cubicBezTo>
                  <a:pt x="7291" y="3525"/>
                  <a:pt x="3805" y="4793"/>
                  <a:pt x="183" y="5788"/>
                </a:cubicBezTo>
                <a:cubicBezTo>
                  <a:pt x="200" y="5734"/>
                  <a:pt x="214" y="5679"/>
                  <a:pt x="233" y="5625"/>
                </a:cubicBezTo>
                <a:close/>
                <a:moveTo>
                  <a:pt x="363" y="5234"/>
                </a:moveTo>
                <a:cubicBezTo>
                  <a:pt x="3931" y="4373"/>
                  <a:pt x="7383" y="3192"/>
                  <a:pt x="10874" y="2663"/>
                </a:cubicBezTo>
                <a:cubicBezTo>
                  <a:pt x="14222" y="2156"/>
                  <a:pt x="17601" y="3582"/>
                  <a:pt x="20996" y="6438"/>
                </a:cubicBezTo>
                <a:cubicBezTo>
                  <a:pt x="20996" y="6528"/>
                  <a:pt x="20996" y="6618"/>
                  <a:pt x="20996" y="6707"/>
                </a:cubicBezTo>
                <a:cubicBezTo>
                  <a:pt x="17592" y="3826"/>
                  <a:pt x="14210" y="2336"/>
                  <a:pt x="10853" y="2804"/>
                </a:cubicBezTo>
                <a:cubicBezTo>
                  <a:pt x="7355" y="3292"/>
                  <a:pt x="3893" y="4499"/>
                  <a:pt x="309" y="5401"/>
                </a:cubicBezTo>
                <a:cubicBezTo>
                  <a:pt x="328" y="5346"/>
                  <a:pt x="344" y="5290"/>
                  <a:pt x="363" y="5234"/>
                </a:cubicBezTo>
                <a:close/>
                <a:moveTo>
                  <a:pt x="487" y="4845"/>
                </a:moveTo>
                <a:cubicBezTo>
                  <a:pt x="4017" y="4076"/>
                  <a:pt x="7449" y="2957"/>
                  <a:pt x="10926" y="2328"/>
                </a:cubicBezTo>
                <a:cubicBezTo>
                  <a:pt x="14255" y="1726"/>
                  <a:pt x="17622" y="3006"/>
                  <a:pt x="20996" y="5805"/>
                </a:cubicBezTo>
                <a:cubicBezTo>
                  <a:pt x="20996" y="5895"/>
                  <a:pt x="20996" y="5985"/>
                  <a:pt x="20996" y="6073"/>
                </a:cubicBezTo>
                <a:cubicBezTo>
                  <a:pt x="17613" y="3250"/>
                  <a:pt x="14242" y="1907"/>
                  <a:pt x="10905" y="2470"/>
                </a:cubicBezTo>
                <a:cubicBezTo>
                  <a:pt x="7423" y="3057"/>
                  <a:pt x="3985" y="4203"/>
                  <a:pt x="439" y="5010"/>
                </a:cubicBezTo>
                <a:cubicBezTo>
                  <a:pt x="456" y="4956"/>
                  <a:pt x="473" y="4900"/>
                  <a:pt x="487" y="4845"/>
                </a:cubicBezTo>
                <a:close/>
                <a:moveTo>
                  <a:pt x="580" y="4453"/>
                </a:moveTo>
                <a:cubicBezTo>
                  <a:pt x="4077" y="3779"/>
                  <a:pt x="7495" y="2720"/>
                  <a:pt x="10962" y="1993"/>
                </a:cubicBezTo>
                <a:cubicBezTo>
                  <a:pt x="14283" y="1296"/>
                  <a:pt x="17639" y="2430"/>
                  <a:pt x="20996" y="5172"/>
                </a:cubicBezTo>
                <a:cubicBezTo>
                  <a:pt x="20996" y="5262"/>
                  <a:pt x="20996" y="5352"/>
                  <a:pt x="20996" y="5440"/>
                </a:cubicBezTo>
                <a:cubicBezTo>
                  <a:pt x="17632" y="2675"/>
                  <a:pt x="14271" y="1480"/>
                  <a:pt x="10949" y="2136"/>
                </a:cubicBezTo>
                <a:cubicBezTo>
                  <a:pt x="7480" y="2822"/>
                  <a:pt x="4056" y="3905"/>
                  <a:pt x="546" y="4620"/>
                </a:cubicBezTo>
                <a:cubicBezTo>
                  <a:pt x="559" y="4564"/>
                  <a:pt x="569" y="4508"/>
                  <a:pt x="580" y="4453"/>
                </a:cubicBezTo>
                <a:close/>
                <a:moveTo>
                  <a:pt x="634" y="4059"/>
                </a:moveTo>
                <a:cubicBezTo>
                  <a:pt x="4107" y="3477"/>
                  <a:pt x="7517" y="2482"/>
                  <a:pt x="10979" y="1657"/>
                </a:cubicBezTo>
                <a:cubicBezTo>
                  <a:pt x="14296" y="866"/>
                  <a:pt x="17647" y="1854"/>
                  <a:pt x="20996" y="4538"/>
                </a:cubicBezTo>
                <a:cubicBezTo>
                  <a:pt x="20996" y="4629"/>
                  <a:pt x="20996" y="4718"/>
                  <a:pt x="20996" y="4807"/>
                </a:cubicBezTo>
                <a:cubicBezTo>
                  <a:pt x="17643" y="2098"/>
                  <a:pt x="14291" y="1047"/>
                  <a:pt x="10972" y="1798"/>
                </a:cubicBezTo>
                <a:cubicBezTo>
                  <a:pt x="7508" y="2582"/>
                  <a:pt x="4096" y="3605"/>
                  <a:pt x="613" y="4225"/>
                </a:cubicBezTo>
                <a:cubicBezTo>
                  <a:pt x="619" y="4170"/>
                  <a:pt x="628" y="4114"/>
                  <a:pt x="634" y="4059"/>
                </a:cubicBezTo>
                <a:close/>
                <a:moveTo>
                  <a:pt x="661" y="3665"/>
                </a:moveTo>
                <a:cubicBezTo>
                  <a:pt x="4113" y="3178"/>
                  <a:pt x="7525" y="2241"/>
                  <a:pt x="10979" y="1321"/>
                </a:cubicBezTo>
                <a:cubicBezTo>
                  <a:pt x="14305" y="434"/>
                  <a:pt x="17651" y="1278"/>
                  <a:pt x="20996" y="3905"/>
                </a:cubicBezTo>
                <a:cubicBezTo>
                  <a:pt x="20996" y="3996"/>
                  <a:pt x="20996" y="4085"/>
                  <a:pt x="20996" y="4173"/>
                </a:cubicBezTo>
                <a:cubicBezTo>
                  <a:pt x="17649" y="1522"/>
                  <a:pt x="14302" y="616"/>
                  <a:pt x="10981" y="1462"/>
                </a:cubicBezTo>
                <a:cubicBezTo>
                  <a:pt x="7520" y="2343"/>
                  <a:pt x="4111" y="3306"/>
                  <a:pt x="651" y="3832"/>
                </a:cubicBezTo>
                <a:cubicBezTo>
                  <a:pt x="655" y="3777"/>
                  <a:pt x="659" y="3720"/>
                  <a:pt x="661" y="366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F4C6CE-5E39-2BB2-943D-E2DAF3B5414F}"/>
              </a:ext>
            </a:extLst>
          </p:cNvPr>
          <p:cNvSpPr txBox="1"/>
          <p:nvPr/>
        </p:nvSpPr>
        <p:spPr>
          <a:xfrm>
            <a:off x="1095110" y="867992"/>
            <a:ext cx="143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#</a:t>
            </a:r>
            <a:r>
              <a:rPr lang="en-US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ISLP</a:t>
            </a:r>
            <a:endParaRPr lang="en-ID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7BA5F5-629D-4876-AA13-3C6D81478F61}"/>
              </a:ext>
            </a:extLst>
          </p:cNvPr>
          <p:cNvSpPr txBox="1"/>
          <p:nvPr/>
        </p:nvSpPr>
        <p:spPr>
          <a:xfrm>
            <a:off x="2133731" y="3904986"/>
            <a:ext cx="7480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60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حدد السوق المستهدف</a:t>
            </a:r>
            <a:endParaRPr lang="en-US" sz="60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4F395E-AE99-E7FD-937F-5816AD51EC82}"/>
              </a:ext>
            </a:extLst>
          </p:cNvPr>
          <p:cNvSpPr txBox="1"/>
          <p:nvPr/>
        </p:nvSpPr>
        <p:spPr>
          <a:xfrm>
            <a:off x="1095110" y="9236083"/>
            <a:ext cx="1438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@yourinsta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E4F41-1AA6-2A45-CC1E-E2DE49261315}"/>
              </a:ext>
            </a:extLst>
          </p:cNvPr>
          <p:cNvSpPr txBox="1"/>
          <p:nvPr/>
        </p:nvSpPr>
        <p:spPr>
          <a:xfrm>
            <a:off x="2036404" y="5569485"/>
            <a:ext cx="74807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QA" sz="3200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اعرف جمهورك، واكتشف احتياجاتهم </a:t>
            </a:r>
          </a:p>
          <a:p>
            <a:pPr algn="r" rtl="1">
              <a:lnSpc>
                <a:spcPct val="150000"/>
              </a:lnSpc>
            </a:pPr>
            <a:r>
              <a:rPr lang="ar-QA" sz="32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فهم جمهورك المستهدف يساعدك في تصميم عروض تلبي احتياجاتهم بدقة.</a:t>
            </a:r>
            <a:endParaRPr lang="en-ID" sz="32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641DE-82B3-6A6E-4821-29ECBCABAE90}"/>
              </a:ext>
            </a:extLst>
          </p:cNvPr>
          <p:cNvSpPr txBox="1"/>
          <p:nvPr/>
        </p:nvSpPr>
        <p:spPr>
          <a:xfrm>
            <a:off x="458103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SALES TIPS</a:t>
            </a:r>
            <a:endParaRPr lang="en-ID" sz="14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D84DF-99DA-FEA1-65B8-B04C8AF5B078}"/>
              </a:ext>
            </a:extLst>
          </p:cNvPr>
          <p:cNvSpPr txBox="1"/>
          <p:nvPr/>
        </p:nvSpPr>
        <p:spPr>
          <a:xfrm>
            <a:off x="783942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</a:t>
            </a:r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of 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C04670-D9CC-F5D3-8BCD-438F9EA27BB5}"/>
              </a:ext>
            </a:extLst>
          </p:cNvPr>
          <p:cNvCxnSpPr>
            <a:cxnSpLocks/>
          </p:cNvCxnSpPr>
          <p:nvPr/>
        </p:nvCxnSpPr>
        <p:spPr>
          <a:xfrm>
            <a:off x="1193376" y="9110282"/>
            <a:ext cx="832373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aphic 17" descr="Target Audience with solid fill">
            <a:extLst>
              <a:ext uri="{FF2B5EF4-FFF2-40B4-BE49-F238E27FC236}">
                <a16:creationId xmlns:a16="http://schemas.microsoft.com/office/drawing/2014/main" id="{67841FF3-BED9-6006-B084-A4D7D9D2BD23}"/>
              </a:ext>
            </a:extLst>
          </p:cNvPr>
          <p:cNvGrpSpPr/>
          <p:nvPr/>
        </p:nvGrpSpPr>
        <p:grpSpPr>
          <a:xfrm>
            <a:off x="8261668" y="2131416"/>
            <a:ext cx="1255438" cy="1244602"/>
            <a:chOff x="4686300" y="4686300"/>
            <a:chExt cx="914400" cy="914400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0EB98C7-49AD-6373-64AE-DA490D78B367}"/>
                </a:ext>
              </a:extLst>
            </p:cNvPr>
            <p:cNvSpPr/>
            <p:nvPr/>
          </p:nvSpPr>
          <p:spPr>
            <a:xfrm>
              <a:off x="4972050" y="5270182"/>
              <a:ext cx="342900" cy="120967"/>
            </a:xfrm>
            <a:custGeom>
              <a:avLst/>
              <a:gdLst>
                <a:gd name="connsiteX0" fmla="*/ 326708 w 342900"/>
                <a:gd name="connsiteY0" fmla="*/ 74295 h 120967"/>
                <a:gd name="connsiteX1" fmla="*/ 303848 w 342900"/>
                <a:gd name="connsiteY1" fmla="*/ 20003 h 120967"/>
                <a:gd name="connsiteX2" fmla="*/ 298133 w 342900"/>
                <a:gd name="connsiteY2" fmla="*/ 14288 h 120967"/>
                <a:gd name="connsiteX3" fmla="*/ 20002 w 342900"/>
                <a:gd name="connsiteY3" fmla="*/ 0 h 120967"/>
                <a:gd name="connsiteX4" fmla="*/ 17145 w 342900"/>
                <a:gd name="connsiteY4" fmla="*/ 1905 h 120967"/>
                <a:gd name="connsiteX5" fmla="*/ 0 w 342900"/>
                <a:gd name="connsiteY5" fmla="*/ 35243 h 120967"/>
                <a:gd name="connsiteX6" fmla="*/ 0 w 342900"/>
                <a:gd name="connsiteY6" fmla="*/ 120968 h 120967"/>
                <a:gd name="connsiteX7" fmla="*/ 342900 w 342900"/>
                <a:gd name="connsiteY7" fmla="*/ 120968 h 120967"/>
                <a:gd name="connsiteX8" fmla="*/ 342900 w 342900"/>
                <a:gd name="connsiteY8" fmla="*/ 90488 h 120967"/>
                <a:gd name="connsiteX9" fmla="*/ 326708 w 342900"/>
                <a:gd name="connsiteY9" fmla="*/ 74295 h 12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2900" h="120967">
                  <a:moveTo>
                    <a:pt x="326708" y="74295"/>
                  </a:moveTo>
                  <a:cubicBezTo>
                    <a:pt x="312420" y="60007"/>
                    <a:pt x="303848" y="40005"/>
                    <a:pt x="303848" y="20003"/>
                  </a:cubicBezTo>
                  <a:lnTo>
                    <a:pt x="298133" y="14288"/>
                  </a:lnTo>
                  <a:cubicBezTo>
                    <a:pt x="211455" y="67628"/>
                    <a:pt x="100965" y="61913"/>
                    <a:pt x="20002" y="0"/>
                  </a:cubicBezTo>
                  <a:lnTo>
                    <a:pt x="17145" y="1905"/>
                  </a:lnTo>
                  <a:cubicBezTo>
                    <a:pt x="6668" y="9525"/>
                    <a:pt x="0" y="21907"/>
                    <a:pt x="0" y="35243"/>
                  </a:cubicBezTo>
                  <a:lnTo>
                    <a:pt x="0" y="120968"/>
                  </a:lnTo>
                  <a:lnTo>
                    <a:pt x="342900" y="120968"/>
                  </a:lnTo>
                  <a:lnTo>
                    <a:pt x="342900" y="90488"/>
                  </a:lnTo>
                  <a:lnTo>
                    <a:pt x="326708" y="742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8404400-863E-2C72-95DE-B82FA37F5FB6}"/>
                </a:ext>
              </a:extLst>
            </p:cNvPr>
            <p:cNvSpPr/>
            <p:nvPr/>
          </p:nvSpPr>
          <p:spPr>
            <a:xfrm>
              <a:off x="5321617" y="4891854"/>
              <a:ext cx="136393" cy="170683"/>
            </a:xfrm>
            <a:custGeom>
              <a:avLst/>
              <a:gdLst>
                <a:gd name="connsiteX0" fmla="*/ 64770 w 136393"/>
                <a:gd name="connsiteY0" fmla="*/ 170683 h 170683"/>
                <a:gd name="connsiteX1" fmla="*/ 135255 w 136393"/>
                <a:gd name="connsiteY1" fmla="*/ 71623 h 170683"/>
                <a:gd name="connsiteX2" fmla="*/ 36195 w 136393"/>
                <a:gd name="connsiteY2" fmla="*/ 1138 h 170683"/>
                <a:gd name="connsiteX3" fmla="*/ 0 w 136393"/>
                <a:gd name="connsiteY3" fmla="*/ 16378 h 170683"/>
                <a:gd name="connsiteX4" fmla="*/ 64770 w 136393"/>
                <a:gd name="connsiteY4" fmla="*/ 170683 h 17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393" h="170683">
                  <a:moveTo>
                    <a:pt x="64770" y="170683"/>
                  </a:moveTo>
                  <a:cubicBezTo>
                    <a:pt x="111443" y="163063"/>
                    <a:pt x="142875" y="118296"/>
                    <a:pt x="135255" y="71623"/>
                  </a:cubicBezTo>
                  <a:cubicBezTo>
                    <a:pt x="127635" y="24951"/>
                    <a:pt x="82868" y="-6482"/>
                    <a:pt x="36195" y="1138"/>
                  </a:cubicBezTo>
                  <a:cubicBezTo>
                    <a:pt x="22860" y="3043"/>
                    <a:pt x="10478" y="8758"/>
                    <a:pt x="0" y="16378"/>
                  </a:cubicBezTo>
                  <a:cubicBezTo>
                    <a:pt x="39053" y="58288"/>
                    <a:pt x="61913" y="112581"/>
                    <a:pt x="64770" y="1706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4D421A5-87F8-4087-2A99-C4111CA9A915}"/>
                </a:ext>
              </a:extLst>
            </p:cNvPr>
            <p:cNvSpPr/>
            <p:nvPr/>
          </p:nvSpPr>
          <p:spPr>
            <a:xfrm>
              <a:off x="5350192" y="5087302"/>
              <a:ext cx="193357" cy="170497"/>
            </a:xfrm>
            <a:custGeom>
              <a:avLst/>
              <a:gdLst>
                <a:gd name="connsiteX0" fmla="*/ 176213 w 193357"/>
                <a:gd name="connsiteY0" fmla="*/ 50483 h 170497"/>
                <a:gd name="connsiteX1" fmla="*/ 92393 w 193357"/>
                <a:gd name="connsiteY1" fmla="*/ 10478 h 170497"/>
                <a:gd name="connsiteX2" fmla="*/ 36195 w 193357"/>
                <a:gd name="connsiteY2" fmla="*/ 0 h 170497"/>
                <a:gd name="connsiteX3" fmla="*/ 0 w 193357"/>
                <a:gd name="connsiteY3" fmla="*/ 116205 h 170497"/>
                <a:gd name="connsiteX4" fmla="*/ 5715 w 193357"/>
                <a:gd name="connsiteY4" fmla="*/ 121920 h 170497"/>
                <a:gd name="connsiteX5" fmla="*/ 60008 w 193357"/>
                <a:gd name="connsiteY5" fmla="*/ 144780 h 170497"/>
                <a:gd name="connsiteX6" fmla="*/ 85725 w 193357"/>
                <a:gd name="connsiteY6" fmla="*/ 170498 h 170497"/>
                <a:gd name="connsiteX7" fmla="*/ 193358 w 193357"/>
                <a:gd name="connsiteY7" fmla="*/ 170498 h 170497"/>
                <a:gd name="connsiteX8" fmla="*/ 193358 w 193357"/>
                <a:gd name="connsiteY8" fmla="*/ 84773 h 170497"/>
                <a:gd name="connsiteX9" fmla="*/ 176213 w 193357"/>
                <a:gd name="connsiteY9" fmla="*/ 50483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3357" h="170497">
                  <a:moveTo>
                    <a:pt x="176213" y="50483"/>
                  </a:moveTo>
                  <a:cubicBezTo>
                    <a:pt x="151448" y="31433"/>
                    <a:pt x="122873" y="17145"/>
                    <a:pt x="92393" y="10478"/>
                  </a:cubicBezTo>
                  <a:cubicBezTo>
                    <a:pt x="74295" y="4763"/>
                    <a:pt x="55245" y="1905"/>
                    <a:pt x="36195" y="0"/>
                  </a:cubicBezTo>
                  <a:cubicBezTo>
                    <a:pt x="34290" y="40958"/>
                    <a:pt x="21908" y="80963"/>
                    <a:pt x="0" y="116205"/>
                  </a:cubicBezTo>
                  <a:lnTo>
                    <a:pt x="5715" y="121920"/>
                  </a:lnTo>
                  <a:cubicBezTo>
                    <a:pt x="25718" y="121920"/>
                    <a:pt x="45720" y="130493"/>
                    <a:pt x="60008" y="144780"/>
                  </a:cubicBezTo>
                  <a:lnTo>
                    <a:pt x="85725" y="170498"/>
                  </a:lnTo>
                  <a:lnTo>
                    <a:pt x="193358" y="170498"/>
                  </a:lnTo>
                  <a:lnTo>
                    <a:pt x="193358" y="84773"/>
                  </a:lnTo>
                  <a:cubicBezTo>
                    <a:pt x="193358" y="71438"/>
                    <a:pt x="187643" y="58103"/>
                    <a:pt x="176213" y="504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1A6044-BAE6-FC0A-EA4F-E885D89A02E9}"/>
                </a:ext>
              </a:extLst>
            </p:cNvPr>
            <p:cNvSpPr/>
            <p:nvPr/>
          </p:nvSpPr>
          <p:spPr>
            <a:xfrm>
              <a:off x="4923472" y="4856790"/>
              <a:ext cx="573781" cy="573788"/>
            </a:xfrm>
            <a:custGeom>
              <a:avLst/>
              <a:gdLst>
                <a:gd name="connsiteX0" fmla="*/ 557213 w 573781"/>
                <a:gd name="connsiteY0" fmla="*/ 485782 h 573788"/>
                <a:gd name="connsiteX1" fmla="*/ 467678 w 573781"/>
                <a:gd name="connsiteY1" fmla="*/ 395294 h 573788"/>
                <a:gd name="connsiteX2" fmla="*/ 421957 w 573781"/>
                <a:gd name="connsiteY2" fmla="*/ 381959 h 573788"/>
                <a:gd name="connsiteX3" fmla="*/ 389573 w 573781"/>
                <a:gd name="connsiteY3" fmla="*/ 350527 h 573788"/>
                <a:gd name="connsiteX4" fmla="*/ 434340 w 573781"/>
                <a:gd name="connsiteY4" fmla="*/ 219082 h 573788"/>
                <a:gd name="connsiteX5" fmla="*/ 217170 w 573781"/>
                <a:gd name="connsiteY5" fmla="*/ 7 h 573788"/>
                <a:gd name="connsiteX6" fmla="*/ 0 w 573781"/>
                <a:gd name="connsiteY6" fmla="*/ 216224 h 573788"/>
                <a:gd name="connsiteX7" fmla="*/ 217170 w 573781"/>
                <a:gd name="connsiteY7" fmla="*/ 435299 h 573788"/>
                <a:gd name="connsiteX8" fmla="*/ 350520 w 573781"/>
                <a:gd name="connsiteY8" fmla="*/ 390532 h 573788"/>
                <a:gd name="connsiteX9" fmla="*/ 382905 w 573781"/>
                <a:gd name="connsiteY9" fmla="*/ 421964 h 573788"/>
                <a:gd name="connsiteX10" fmla="*/ 396240 w 573781"/>
                <a:gd name="connsiteY10" fmla="*/ 467684 h 573788"/>
                <a:gd name="connsiteX11" fmla="*/ 486728 w 573781"/>
                <a:gd name="connsiteY11" fmla="*/ 558172 h 573788"/>
                <a:gd name="connsiteX12" fmla="*/ 558165 w 573781"/>
                <a:gd name="connsiteY12" fmla="*/ 560077 h 573788"/>
                <a:gd name="connsiteX13" fmla="*/ 560070 w 573781"/>
                <a:gd name="connsiteY13" fmla="*/ 488639 h 573788"/>
                <a:gd name="connsiteX14" fmla="*/ 557213 w 573781"/>
                <a:gd name="connsiteY14" fmla="*/ 485782 h 573788"/>
                <a:gd name="connsiteX15" fmla="*/ 557213 w 573781"/>
                <a:gd name="connsiteY15" fmla="*/ 485782 h 573788"/>
                <a:gd name="connsiteX16" fmla="*/ 218123 w 573781"/>
                <a:gd name="connsiteY16" fmla="*/ 44774 h 573788"/>
                <a:gd name="connsiteX17" fmla="*/ 391478 w 573781"/>
                <a:gd name="connsiteY17" fmla="*/ 218129 h 573788"/>
                <a:gd name="connsiteX18" fmla="*/ 350520 w 573781"/>
                <a:gd name="connsiteY18" fmla="*/ 329572 h 573788"/>
                <a:gd name="connsiteX19" fmla="*/ 295275 w 573781"/>
                <a:gd name="connsiteY19" fmla="*/ 309569 h 573788"/>
                <a:gd name="connsiteX20" fmla="*/ 216217 w 573781"/>
                <a:gd name="connsiteY20" fmla="*/ 297187 h 573788"/>
                <a:gd name="connsiteX21" fmla="*/ 137160 w 573781"/>
                <a:gd name="connsiteY21" fmla="*/ 309569 h 573788"/>
                <a:gd name="connsiteX22" fmla="*/ 85725 w 573781"/>
                <a:gd name="connsiteY22" fmla="*/ 330524 h 573788"/>
                <a:gd name="connsiteX23" fmla="*/ 104775 w 573781"/>
                <a:gd name="connsiteY23" fmla="*/ 86684 h 573788"/>
                <a:gd name="connsiteX24" fmla="*/ 218123 w 573781"/>
                <a:gd name="connsiteY24" fmla="*/ 44774 h 57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3781" h="573788">
                  <a:moveTo>
                    <a:pt x="557213" y="485782"/>
                  </a:moveTo>
                  <a:lnTo>
                    <a:pt x="467678" y="395294"/>
                  </a:lnTo>
                  <a:cubicBezTo>
                    <a:pt x="455295" y="383864"/>
                    <a:pt x="439103" y="378149"/>
                    <a:pt x="421957" y="381959"/>
                  </a:cubicBezTo>
                  <a:lnTo>
                    <a:pt x="389573" y="350527"/>
                  </a:lnTo>
                  <a:cubicBezTo>
                    <a:pt x="419100" y="312427"/>
                    <a:pt x="434340" y="266707"/>
                    <a:pt x="434340" y="219082"/>
                  </a:cubicBezTo>
                  <a:cubicBezTo>
                    <a:pt x="435293" y="99067"/>
                    <a:pt x="338138" y="959"/>
                    <a:pt x="217170" y="7"/>
                  </a:cubicBezTo>
                  <a:cubicBezTo>
                    <a:pt x="96203" y="-946"/>
                    <a:pt x="0" y="96209"/>
                    <a:pt x="0" y="216224"/>
                  </a:cubicBezTo>
                  <a:cubicBezTo>
                    <a:pt x="0" y="336239"/>
                    <a:pt x="96203" y="434347"/>
                    <a:pt x="217170" y="435299"/>
                  </a:cubicBezTo>
                  <a:cubicBezTo>
                    <a:pt x="264795" y="435299"/>
                    <a:pt x="311468" y="420059"/>
                    <a:pt x="350520" y="390532"/>
                  </a:cubicBezTo>
                  <a:lnTo>
                    <a:pt x="382905" y="421964"/>
                  </a:lnTo>
                  <a:cubicBezTo>
                    <a:pt x="380048" y="438157"/>
                    <a:pt x="384810" y="455302"/>
                    <a:pt x="396240" y="467684"/>
                  </a:cubicBezTo>
                  <a:lnTo>
                    <a:pt x="486728" y="558172"/>
                  </a:lnTo>
                  <a:cubicBezTo>
                    <a:pt x="505778" y="578174"/>
                    <a:pt x="538163" y="579127"/>
                    <a:pt x="558165" y="560077"/>
                  </a:cubicBezTo>
                  <a:cubicBezTo>
                    <a:pt x="578168" y="541027"/>
                    <a:pt x="579120" y="508642"/>
                    <a:pt x="560070" y="488639"/>
                  </a:cubicBezTo>
                  <a:cubicBezTo>
                    <a:pt x="559118" y="487687"/>
                    <a:pt x="558165" y="486734"/>
                    <a:pt x="557213" y="485782"/>
                  </a:cubicBezTo>
                  <a:lnTo>
                    <a:pt x="557213" y="485782"/>
                  </a:lnTo>
                  <a:close/>
                  <a:moveTo>
                    <a:pt x="218123" y="44774"/>
                  </a:moveTo>
                  <a:cubicBezTo>
                    <a:pt x="314325" y="44774"/>
                    <a:pt x="391478" y="121927"/>
                    <a:pt x="391478" y="218129"/>
                  </a:cubicBezTo>
                  <a:cubicBezTo>
                    <a:pt x="391478" y="259087"/>
                    <a:pt x="377190" y="299092"/>
                    <a:pt x="350520" y="329572"/>
                  </a:cubicBezTo>
                  <a:cubicBezTo>
                    <a:pt x="332423" y="320999"/>
                    <a:pt x="314325" y="314332"/>
                    <a:pt x="295275" y="309569"/>
                  </a:cubicBezTo>
                  <a:cubicBezTo>
                    <a:pt x="269558" y="301949"/>
                    <a:pt x="242888" y="297187"/>
                    <a:pt x="216217" y="297187"/>
                  </a:cubicBezTo>
                  <a:cubicBezTo>
                    <a:pt x="189548" y="297187"/>
                    <a:pt x="162878" y="301949"/>
                    <a:pt x="137160" y="309569"/>
                  </a:cubicBezTo>
                  <a:cubicBezTo>
                    <a:pt x="119063" y="314332"/>
                    <a:pt x="101917" y="320999"/>
                    <a:pt x="85725" y="330524"/>
                  </a:cubicBezTo>
                  <a:cubicBezTo>
                    <a:pt x="23813" y="258134"/>
                    <a:pt x="32385" y="148597"/>
                    <a:pt x="104775" y="86684"/>
                  </a:cubicBezTo>
                  <a:cubicBezTo>
                    <a:pt x="136208" y="59062"/>
                    <a:pt x="176213" y="44774"/>
                    <a:pt x="218123" y="447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6171B5-DCEE-007C-EC76-25D4AF712F99}"/>
                </a:ext>
              </a:extLst>
            </p:cNvPr>
            <p:cNvSpPr/>
            <p:nvPr/>
          </p:nvSpPr>
          <p:spPr>
            <a:xfrm>
              <a:off x="5043487" y="4940617"/>
              <a:ext cx="192405" cy="192405"/>
            </a:xfrm>
            <a:custGeom>
              <a:avLst/>
              <a:gdLst>
                <a:gd name="connsiteX0" fmla="*/ 192405 w 192405"/>
                <a:gd name="connsiteY0" fmla="*/ 96202 h 192405"/>
                <a:gd name="connsiteX1" fmla="*/ 96203 w 192405"/>
                <a:gd name="connsiteY1" fmla="*/ 192405 h 192405"/>
                <a:gd name="connsiteX2" fmla="*/ 0 w 192405"/>
                <a:gd name="connsiteY2" fmla="*/ 96202 h 192405"/>
                <a:gd name="connsiteX3" fmla="*/ 96203 w 192405"/>
                <a:gd name="connsiteY3" fmla="*/ 0 h 192405"/>
                <a:gd name="connsiteX4" fmla="*/ 192405 w 192405"/>
                <a:gd name="connsiteY4" fmla="*/ 96202 h 1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05" h="192405">
                  <a:moveTo>
                    <a:pt x="192405" y="96202"/>
                  </a:moveTo>
                  <a:cubicBezTo>
                    <a:pt x="192405" y="149334"/>
                    <a:pt x="149334" y="192405"/>
                    <a:pt x="96203" y="192405"/>
                  </a:cubicBezTo>
                  <a:cubicBezTo>
                    <a:pt x="43071" y="192405"/>
                    <a:pt x="0" y="149334"/>
                    <a:pt x="0" y="96202"/>
                  </a:cubicBezTo>
                  <a:cubicBezTo>
                    <a:pt x="0" y="43071"/>
                    <a:pt x="43071" y="0"/>
                    <a:pt x="96203" y="0"/>
                  </a:cubicBezTo>
                  <a:cubicBezTo>
                    <a:pt x="149334" y="0"/>
                    <a:pt x="192405" y="43071"/>
                    <a:pt x="192405" y="962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5748C79-9A95-02F7-CBBF-0CE3BEF780A8}"/>
                </a:ext>
              </a:extLst>
            </p:cNvPr>
            <p:cNvSpPr/>
            <p:nvPr/>
          </p:nvSpPr>
          <p:spPr>
            <a:xfrm>
              <a:off x="4743450" y="5087302"/>
              <a:ext cx="220027" cy="170497"/>
            </a:xfrm>
            <a:custGeom>
              <a:avLst/>
              <a:gdLst>
                <a:gd name="connsiteX0" fmla="*/ 152400 w 220027"/>
                <a:gd name="connsiteY0" fmla="*/ 0 h 170497"/>
                <a:gd name="connsiteX1" fmla="*/ 100965 w 220027"/>
                <a:gd name="connsiteY1" fmla="*/ 10478 h 170497"/>
                <a:gd name="connsiteX2" fmla="*/ 17145 w 220027"/>
                <a:gd name="connsiteY2" fmla="*/ 50483 h 170497"/>
                <a:gd name="connsiteX3" fmla="*/ 0 w 220027"/>
                <a:gd name="connsiteY3" fmla="*/ 84773 h 170497"/>
                <a:gd name="connsiteX4" fmla="*/ 0 w 220027"/>
                <a:gd name="connsiteY4" fmla="*/ 170498 h 170497"/>
                <a:gd name="connsiteX5" fmla="*/ 205740 w 220027"/>
                <a:gd name="connsiteY5" fmla="*/ 170498 h 170497"/>
                <a:gd name="connsiteX6" fmla="*/ 220028 w 220027"/>
                <a:gd name="connsiteY6" fmla="*/ 156210 h 170497"/>
                <a:gd name="connsiteX7" fmla="*/ 152400 w 220027"/>
                <a:gd name="connsiteY7" fmla="*/ 0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027" h="170497">
                  <a:moveTo>
                    <a:pt x="152400" y="0"/>
                  </a:moveTo>
                  <a:cubicBezTo>
                    <a:pt x="135255" y="1905"/>
                    <a:pt x="118110" y="4763"/>
                    <a:pt x="100965" y="10478"/>
                  </a:cubicBezTo>
                  <a:cubicBezTo>
                    <a:pt x="71438" y="19050"/>
                    <a:pt x="42863" y="33338"/>
                    <a:pt x="17145" y="50483"/>
                  </a:cubicBezTo>
                  <a:cubicBezTo>
                    <a:pt x="5715" y="58103"/>
                    <a:pt x="0" y="71438"/>
                    <a:pt x="0" y="84773"/>
                  </a:cubicBezTo>
                  <a:lnTo>
                    <a:pt x="0" y="170498"/>
                  </a:lnTo>
                  <a:lnTo>
                    <a:pt x="205740" y="170498"/>
                  </a:lnTo>
                  <a:cubicBezTo>
                    <a:pt x="209550" y="164783"/>
                    <a:pt x="214313" y="160020"/>
                    <a:pt x="220028" y="156210"/>
                  </a:cubicBezTo>
                  <a:cubicBezTo>
                    <a:pt x="179070" y="113348"/>
                    <a:pt x="155258" y="58103"/>
                    <a:pt x="15240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C616553-85D8-4F86-1829-EF74A3908E75}"/>
                </a:ext>
              </a:extLst>
            </p:cNvPr>
            <p:cNvSpPr/>
            <p:nvPr/>
          </p:nvSpPr>
          <p:spPr>
            <a:xfrm>
              <a:off x="4828728" y="4891593"/>
              <a:ext cx="133796" cy="169991"/>
            </a:xfrm>
            <a:custGeom>
              <a:avLst/>
              <a:gdLst>
                <a:gd name="connsiteX0" fmla="*/ 67122 w 133796"/>
                <a:gd name="connsiteY0" fmla="*/ 169992 h 169991"/>
                <a:gd name="connsiteX1" fmla="*/ 133797 w 133796"/>
                <a:gd name="connsiteY1" fmla="*/ 14734 h 169991"/>
                <a:gd name="connsiteX2" fmla="*/ 14734 w 133796"/>
                <a:gd name="connsiteY2" fmla="*/ 38547 h 169991"/>
                <a:gd name="connsiteX3" fmla="*/ 38547 w 133796"/>
                <a:gd name="connsiteY3" fmla="*/ 157609 h 169991"/>
                <a:gd name="connsiteX4" fmla="*/ 67122 w 133796"/>
                <a:gd name="connsiteY4" fmla="*/ 169992 h 169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96" h="169991">
                  <a:moveTo>
                    <a:pt x="67122" y="169992"/>
                  </a:moveTo>
                  <a:cubicBezTo>
                    <a:pt x="69979" y="111889"/>
                    <a:pt x="93792" y="57597"/>
                    <a:pt x="133797" y="14734"/>
                  </a:cubicBezTo>
                  <a:cubicBezTo>
                    <a:pt x="94744" y="-11936"/>
                    <a:pt x="41404" y="-1458"/>
                    <a:pt x="14734" y="38547"/>
                  </a:cubicBezTo>
                  <a:cubicBezTo>
                    <a:pt x="-11936" y="78552"/>
                    <a:pt x="-1458" y="130939"/>
                    <a:pt x="38547" y="157609"/>
                  </a:cubicBezTo>
                  <a:cubicBezTo>
                    <a:pt x="47119" y="163324"/>
                    <a:pt x="56644" y="167134"/>
                    <a:pt x="67122" y="16999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7600281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4">
            <a:extLst>
              <a:ext uri="{FF2B5EF4-FFF2-40B4-BE49-F238E27FC236}">
                <a16:creationId xmlns:a16="http://schemas.microsoft.com/office/drawing/2014/main" id="{2489E938-0589-0BA9-2FF1-A41E55519341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-1988864" y="5842902"/>
            <a:ext cx="13139789" cy="7877938"/>
          </a:xfrm>
          <a:custGeom>
            <a:avLst/>
            <a:gdLst>
              <a:gd name="T0" fmla="*/ 10975 w 20996"/>
              <a:gd name="T1" fmla="*/ 983 h 9873"/>
              <a:gd name="T2" fmla="*/ 20996 w 20996"/>
              <a:gd name="T3" fmla="*/ 3540 h 9873"/>
              <a:gd name="T4" fmla="*/ 668 w 20996"/>
              <a:gd name="T5" fmla="*/ 3438 h 9873"/>
              <a:gd name="T6" fmla="*/ 4 w 20996"/>
              <a:gd name="T7" fmla="*/ 7195 h 9873"/>
              <a:gd name="T8" fmla="*/ 20996 w 20996"/>
              <a:gd name="T9" fmla="*/ 9605 h 9873"/>
              <a:gd name="T10" fmla="*/ 10754 w 20996"/>
              <a:gd name="T11" fmla="*/ 4482 h 9873"/>
              <a:gd name="T12" fmla="*/ 4 w 20996"/>
              <a:gd name="T13" fmla="*/ 7195 h 9873"/>
              <a:gd name="T14" fmla="*/ 10748 w 20996"/>
              <a:gd name="T15" fmla="*/ 4002 h 9873"/>
              <a:gd name="T16" fmla="*/ 20996 w 20996"/>
              <a:gd name="T17" fmla="*/ 9240 h 9873"/>
              <a:gd name="T18" fmla="*/ 8 w 20996"/>
              <a:gd name="T19" fmla="*/ 6965 h 9873"/>
              <a:gd name="T20" fmla="*/ 57 w 20996"/>
              <a:gd name="T21" fmla="*/ 6404 h 9873"/>
              <a:gd name="T22" fmla="*/ 20996 w 20996"/>
              <a:gd name="T23" fmla="*/ 8339 h 9873"/>
              <a:gd name="T24" fmla="*/ 10752 w 20996"/>
              <a:gd name="T25" fmla="*/ 3807 h 9873"/>
              <a:gd name="T26" fmla="*/ 57 w 20996"/>
              <a:gd name="T27" fmla="*/ 6404 h 9873"/>
              <a:gd name="T28" fmla="*/ 10779 w 20996"/>
              <a:gd name="T29" fmla="*/ 3330 h 9873"/>
              <a:gd name="T30" fmla="*/ 20996 w 20996"/>
              <a:gd name="T31" fmla="*/ 7973 h 9873"/>
              <a:gd name="T32" fmla="*/ 92 w 20996"/>
              <a:gd name="T33" fmla="*/ 6178 h 9873"/>
              <a:gd name="T34" fmla="*/ 233 w 20996"/>
              <a:gd name="T35" fmla="*/ 5625 h 9873"/>
              <a:gd name="T36" fmla="*/ 20996 w 20996"/>
              <a:gd name="T37" fmla="*/ 7072 h 9873"/>
              <a:gd name="T38" fmla="*/ 10800 w 20996"/>
              <a:gd name="T39" fmla="*/ 3138 h 9873"/>
              <a:gd name="T40" fmla="*/ 233 w 20996"/>
              <a:gd name="T41" fmla="*/ 5625 h 9873"/>
              <a:gd name="T42" fmla="*/ 10874 w 20996"/>
              <a:gd name="T43" fmla="*/ 2663 h 9873"/>
              <a:gd name="T44" fmla="*/ 20996 w 20996"/>
              <a:gd name="T45" fmla="*/ 6707 h 9873"/>
              <a:gd name="T46" fmla="*/ 309 w 20996"/>
              <a:gd name="T47" fmla="*/ 5401 h 9873"/>
              <a:gd name="T48" fmla="*/ 487 w 20996"/>
              <a:gd name="T49" fmla="*/ 4845 h 9873"/>
              <a:gd name="T50" fmla="*/ 20996 w 20996"/>
              <a:gd name="T51" fmla="*/ 5805 h 9873"/>
              <a:gd name="T52" fmla="*/ 10905 w 20996"/>
              <a:gd name="T53" fmla="*/ 2470 h 9873"/>
              <a:gd name="T54" fmla="*/ 487 w 20996"/>
              <a:gd name="T55" fmla="*/ 4845 h 9873"/>
              <a:gd name="T56" fmla="*/ 10962 w 20996"/>
              <a:gd name="T57" fmla="*/ 1993 h 9873"/>
              <a:gd name="T58" fmla="*/ 20996 w 20996"/>
              <a:gd name="T59" fmla="*/ 5440 h 9873"/>
              <a:gd name="T60" fmla="*/ 546 w 20996"/>
              <a:gd name="T61" fmla="*/ 4620 h 9873"/>
              <a:gd name="T62" fmla="*/ 634 w 20996"/>
              <a:gd name="T63" fmla="*/ 4059 h 9873"/>
              <a:gd name="T64" fmla="*/ 20996 w 20996"/>
              <a:gd name="T65" fmla="*/ 4538 h 9873"/>
              <a:gd name="T66" fmla="*/ 10972 w 20996"/>
              <a:gd name="T67" fmla="*/ 1798 h 9873"/>
              <a:gd name="T68" fmla="*/ 634 w 20996"/>
              <a:gd name="T69" fmla="*/ 4059 h 9873"/>
              <a:gd name="T70" fmla="*/ 10979 w 20996"/>
              <a:gd name="T71" fmla="*/ 1321 h 9873"/>
              <a:gd name="T72" fmla="*/ 20996 w 20996"/>
              <a:gd name="T73" fmla="*/ 4173 h 9873"/>
              <a:gd name="T74" fmla="*/ 651 w 20996"/>
              <a:gd name="T75" fmla="*/ 3832 h 9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996" h="9873">
                <a:moveTo>
                  <a:pt x="672" y="3271"/>
                </a:moveTo>
                <a:cubicBezTo>
                  <a:pt x="4105" y="2878"/>
                  <a:pt x="7520" y="2001"/>
                  <a:pt x="10975" y="983"/>
                </a:cubicBezTo>
                <a:cubicBezTo>
                  <a:pt x="14310" y="0"/>
                  <a:pt x="17653" y="700"/>
                  <a:pt x="20996" y="3271"/>
                </a:cubicBezTo>
                <a:cubicBezTo>
                  <a:pt x="20996" y="3362"/>
                  <a:pt x="20996" y="3451"/>
                  <a:pt x="20996" y="3540"/>
                </a:cubicBezTo>
                <a:cubicBezTo>
                  <a:pt x="17653" y="947"/>
                  <a:pt x="14310" y="185"/>
                  <a:pt x="10977" y="1127"/>
                </a:cubicBezTo>
                <a:cubicBezTo>
                  <a:pt x="7523" y="2104"/>
                  <a:pt x="4109" y="3006"/>
                  <a:pt x="668" y="3438"/>
                </a:cubicBezTo>
                <a:cubicBezTo>
                  <a:pt x="668" y="3383"/>
                  <a:pt x="670" y="3327"/>
                  <a:pt x="672" y="3271"/>
                </a:cubicBezTo>
                <a:close/>
                <a:moveTo>
                  <a:pt x="4" y="7195"/>
                </a:moveTo>
                <a:cubicBezTo>
                  <a:pt x="3714" y="5864"/>
                  <a:pt x="7254" y="4373"/>
                  <a:pt x="10752" y="4339"/>
                </a:cubicBezTo>
                <a:cubicBezTo>
                  <a:pt x="14175" y="4306"/>
                  <a:pt x="17544" y="6462"/>
                  <a:pt x="20996" y="9605"/>
                </a:cubicBezTo>
                <a:cubicBezTo>
                  <a:pt x="20996" y="9695"/>
                  <a:pt x="20996" y="9784"/>
                  <a:pt x="20996" y="9873"/>
                </a:cubicBezTo>
                <a:cubicBezTo>
                  <a:pt x="17544" y="6706"/>
                  <a:pt x="14184" y="4490"/>
                  <a:pt x="10754" y="4482"/>
                </a:cubicBezTo>
                <a:cubicBezTo>
                  <a:pt x="7262" y="4475"/>
                  <a:pt x="3718" y="5993"/>
                  <a:pt x="0" y="7363"/>
                </a:cubicBezTo>
                <a:cubicBezTo>
                  <a:pt x="2" y="7308"/>
                  <a:pt x="2" y="7252"/>
                  <a:pt x="4" y="7195"/>
                </a:cubicBezTo>
                <a:close/>
                <a:moveTo>
                  <a:pt x="19" y="6797"/>
                </a:moveTo>
                <a:cubicBezTo>
                  <a:pt x="3710" y="5561"/>
                  <a:pt x="7239" y="4133"/>
                  <a:pt x="10748" y="4002"/>
                </a:cubicBezTo>
                <a:cubicBezTo>
                  <a:pt x="14161" y="3873"/>
                  <a:pt x="17546" y="5885"/>
                  <a:pt x="20996" y="8972"/>
                </a:cubicBezTo>
                <a:cubicBezTo>
                  <a:pt x="20996" y="9062"/>
                  <a:pt x="20996" y="9151"/>
                  <a:pt x="20996" y="9240"/>
                </a:cubicBezTo>
                <a:cubicBezTo>
                  <a:pt x="17544" y="6130"/>
                  <a:pt x="14165" y="4057"/>
                  <a:pt x="10748" y="4145"/>
                </a:cubicBezTo>
                <a:cubicBezTo>
                  <a:pt x="7242" y="4235"/>
                  <a:pt x="3708" y="5689"/>
                  <a:pt x="8" y="6965"/>
                </a:cubicBezTo>
                <a:cubicBezTo>
                  <a:pt x="13" y="6909"/>
                  <a:pt x="15" y="6853"/>
                  <a:pt x="19" y="6797"/>
                </a:cubicBezTo>
                <a:close/>
                <a:moveTo>
                  <a:pt x="57" y="6404"/>
                </a:moveTo>
                <a:cubicBezTo>
                  <a:pt x="3725" y="5262"/>
                  <a:pt x="7240" y="3895"/>
                  <a:pt x="10754" y="3665"/>
                </a:cubicBezTo>
                <a:cubicBezTo>
                  <a:pt x="14158" y="3442"/>
                  <a:pt x="17553" y="5309"/>
                  <a:pt x="20996" y="8339"/>
                </a:cubicBezTo>
                <a:cubicBezTo>
                  <a:pt x="20996" y="8429"/>
                  <a:pt x="20996" y="8518"/>
                  <a:pt x="20996" y="8607"/>
                </a:cubicBezTo>
                <a:cubicBezTo>
                  <a:pt x="17550" y="5553"/>
                  <a:pt x="14157" y="3624"/>
                  <a:pt x="10752" y="3807"/>
                </a:cubicBezTo>
                <a:cubicBezTo>
                  <a:pt x="7238" y="3996"/>
                  <a:pt x="3716" y="5388"/>
                  <a:pt x="38" y="6571"/>
                </a:cubicBezTo>
                <a:cubicBezTo>
                  <a:pt x="44" y="6515"/>
                  <a:pt x="50" y="6459"/>
                  <a:pt x="57" y="6404"/>
                </a:cubicBezTo>
                <a:close/>
                <a:moveTo>
                  <a:pt x="128" y="6012"/>
                </a:moveTo>
                <a:cubicBezTo>
                  <a:pt x="3767" y="4963"/>
                  <a:pt x="7266" y="3660"/>
                  <a:pt x="10779" y="3330"/>
                </a:cubicBezTo>
                <a:cubicBezTo>
                  <a:pt x="14166" y="3012"/>
                  <a:pt x="17565" y="4733"/>
                  <a:pt x="20996" y="7705"/>
                </a:cubicBezTo>
                <a:cubicBezTo>
                  <a:pt x="20996" y="7795"/>
                  <a:pt x="20996" y="7885"/>
                  <a:pt x="20996" y="7973"/>
                </a:cubicBezTo>
                <a:cubicBezTo>
                  <a:pt x="17559" y="4976"/>
                  <a:pt x="14160" y="3193"/>
                  <a:pt x="10767" y="3471"/>
                </a:cubicBezTo>
                <a:cubicBezTo>
                  <a:pt x="7250" y="3758"/>
                  <a:pt x="3744" y="5089"/>
                  <a:pt x="92" y="6178"/>
                </a:cubicBezTo>
                <a:cubicBezTo>
                  <a:pt x="103" y="6122"/>
                  <a:pt x="116" y="6068"/>
                  <a:pt x="128" y="6012"/>
                </a:cubicBezTo>
                <a:close/>
                <a:moveTo>
                  <a:pt x="233" y="5625"/>
                </a:moveTo>
                <a:cubicBezTo>
                  <a:pt x="3838" y="4668"/>
                  <a:pt x="7316" y="3426"/>
                  <a:pt x="10821" y="2997"/>
                </a:cubicBezTo>
                <a:cubicBezTo>
                  <a:pt x="14188" y="2584"/>
                  <a:pt x="17580" y="4158"/>
                  <a:pt x="20996" y="7072"/>
                </a:cubicBezTo>
                <a:cubicBezTo>
                  <a:pt x="20996" y="7162"/>
                  <a:pt x="20996" y="7252"/>
                  <a:pt x="20996" y="7340"/>
                </a:cubicBezTo>
                <a:cubicBezTo>
                  <a:pt x="17571" y="4402"/>
                  <a:pt x="14177" y="2765"/>
                  <a:pt x="10800" y="3138"/>
                </a:cubicBezTo>
                <a:cubicBezTo>
                  <a:pt x="7291" y="3525"/>
                  <a:pt x="3805" y="4793"/>
                  <a:pt x="183" y="5788"/>
                </a:cubicBezTo>
                <a:cubicBezTo>
                  <a:pt x="200" y="5734"/>
                  <a:pt x="214" y="5679"/>
                  <a:pt x="233" y="5625"/>
                </a:cubicBezTo>
                <a:close/>
                <a:moveTo>
                  <a:pt x="363" y="5234"/>
                </a:moveTo>
                <a:cubicBezTo>
                  <a:pt x="3931" y="4373"/>
                  <a:pt x="7383" y="3192"/>
                  <a:pt x="10874" y="2663"/>
                </a:cubicBezTo>
                <a:cubicBezTo>
                  <a:pt x="14222" y="2156"/>
                  <a:pt x="17601" y="3582"/>
                  <a:pt x="20996" y="6438"/>
                </a:cubicBezTo>
                <a:cubicBezTo>
                  <a:pt x="20996" y="6528"/>
                  <a:pt x="20996" y="6618"/>
                  <a:pt x="20996" y="6707"/>
                </a:cubicBezTo>
                <a:cubicBezTo>
                  <a:pt x="17592" y="3826"/>
                  <a:pt x="14210" y="2336"/>
                  <a:pt x="10853" y="2804"/>
                </a:cubicBezTo>
                <a:cubicBezTo>
                  <a:pt x="7355" y="3292"/>
                  <a:pt x="3893" y="4499"/>
                  <a:pt x="309" y="5401"/>
                </a:cubicBezTo>
                <a:cubicBezTo>
                  <a:pt x="328" y="5346"/>
                  <a:pt x="344" y="5290"/>
                  <a:pt x="363" y="5234"/>
                </a:cubicBezTo>
                <a:close/>
                <a:moveTo>
                  <a:pt x="487" y="4845"/>
                </a:moveTo>
                <a:cubicBezTo>
                  <a:pt x="4017" y="4076"/>
                  <a:pt x="7449" y="2957"/>
                  <a:pt x="10926" y="2328"/>
                </a:cubicBezTo>
                <a:cubicBezTo>
                  <a:pt x="14255" y="1726"/>
                  <a:pt x="17622" y="3006"/>
                  <a:pt x="20996" y="5805"/>
                </a:cubicBezTo>
                <a:cubicBezTo>
                  <a:pt x="20996" y="5895"/>
                  <a:pt x="20996" y="5985"/>
                  <a:pt x="20996" y="6073"/>
                </a:cubicBezTo>
                <a:cubicBezTo>
                  <a:pt x="17613" y="3250"/>
                  <a:pt x="14242" y="1907"/>
                  <a:pt x="10905" y="2470"/>
                </a:cubicBezTo>
                <a:cubicBezTo>
                  <a:pt x="7423" y="3057"/>
                  <a:pt x="3985" y="4203"/>
                  <a:pt x="439" y="5010"/>
                </a:cubicBezTo>
                <a:cubicBezTo>
                  <a:pt x="456" y="4956"/>
                  <a:pt x="473" y="4900"/>
                  <a:pt x="487" y="4845"/>
                </a:cubicBezTo>
                <a:close/>
                <a:moveTo>
                  <a:pt x="580" y="4453"/>
                </a:moveTo>
                <a:cubicBezTo>
                  <a:pt x="4077" y="3779"/>
                  <a:pt x="7495" y="2720"/>
                  <a:pt x="10962" y="1993"/>
                </a:cubicBezTo>
                <a:cubicBezTo>
                  <a:pt x="14283" y="1296"/>
                  <a:pt x="17639" y="2430"/>
                  <a:pt x="20996" y="5172"/>
                </a:cubicBezTo>
                <a:cubicBezTo>
                  <a:pt x="20996" y="5262"/>
                  <a:pt x="20996" y="5352"/>
                  <a:pt x="20996" y="5440"/>
                </a:cubicBezTo>
                <a:cubicBezTo>
                  <a:pt x="17632" y="2675"/>
                  <a:pt x="14271" y="1480"/>
                  <a:pt x="10949" y="2136"/>
                </a:cubicBezTo>
                <a:cubicBezTo>
                  <a:pt x="7480" y="2822"/>
                  <a:pt x="4056" y="3905"/>
                  <a:pt x="546" y="4620"/>
                </a:cubicBezTo>
                <a:cubicBezTo>
                  <a:pt x="559" y="4564"/>
                  <a:pt x="569" y="4508"/>
                  <a:pt x="580" y="4453"/>
                </a:cubicBezTo>
                <a:close/>
                <a:moveTo>
                  <a:pt x="634" y="4059"/>
                </a:moveTo>
                <a:cubicBezTo>
                  <a:pt x="4107" y="3477"/>
                  <a:pt x="7517" y="2482"/>
                  <a:pt x="10979" y="1657"/>
                </a:cubicBezTo>
                <a:cubicBezTo>
                  <a:pt x="14296" y="866"/>
                  <a:pt x="17647" y="1854"/>
                  <a:pt x="20996" y="4538"/>
                </a:cubicBezTo>
                <a:cubicBezTo>
                  <a:pt x="20996" y="4629"/>
                  <a:pt x="20996" y="4718"/>
                  <a:pt x="20996" y="4807"/>
                </a:cubicBezTo>
                <a:cubicBezTo>
                  <a:pt x="17643" y="2098"/>
                  <a:pt x="14291" y="1047"/>
                  <a:pt x="10972" y="1798"/>
                </a:cubicBezTo>
                <a:cubicBezTo>
                  <a:pt x="7508" y="2582"/>
                  <a:pt x="4096" y="3605"/>
                  <a:pt x="613" y="4225"/>
                </a:cubicBezTo>
                <a:cubicBezTo>
                  <a:pt x="619" y="4170"/>
                  <a:pt x="628" y="4114"/>
                  <a:pt x="634" y="4059"/>
                </a:cubicBezTo>
                <a:close/>
                <a:moveTo>
                  <a:pt x="661" y="3665"/>
                </a:moveTo>
                <a:cubicBezTo>
                  <a:pt x="4113" y="3178"/>
                  <a:pt x="7525" y="2241"/>
                  <a:pt x="10979" y="1321"/>
                </a:cubicBezTo>
                <a:cubicBezTo>
                  <a:pt x="14305" y="434"/>
                  <a:pt x="17651" y="1278"/>
                  <a:pt x="20996" y="3905"/>
                </a:cubicBezTo>
                <a:cubicBezTo>
                  <a:pt x="20996" y="3996"/>
                  <a:pt x="20996" y="4085"/>
                  <a:pt x="20996" y="4173"/>
                </a:cubicBezTo>
                <a:cubicBezTo>
                  <a:pt x="17649" y="1522"/>
                  <a:pt x="14302" y="616"/>
                  <a:pt x="10981" y="1462"/>
                </a:cubicBezTo>
                <a:cubicBezTo>
                  <a:pt x="7520" y="2343"/>
                  <a:pt x="4111" y="3306"/>
                  <a:pt x="651" y="3832"/>
                </a:cubicBezTo>
                <a:cubicBezTo>
                  <a:pt x="655" y="3777"/>
                  <a:pt x="659" y="3720"/>
                  <a:pt x="661" y="366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F4C6CE-5E39-2BB2-943D-E2DAF3B5414F}"/>
              </a:ext>
            </a:extLst>
          </p:cNvPr>
          <p:cNvSpPr txBox="1"/>
          <p:nvPr/>
        </p:nvSpPr>
        <p:spPr>
          <a:xfrm>
            <a:off x="1095110" y="867992"/>
            <a:ext cx="143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#</a:t>
            </a:r>
            <a:r>
              <a:rPr lang="en-US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ISLP</a:t>
            </a:r>
            <a:endParaRPr lang="en-ID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7BA5F5-629D-4876-AA13-3C6D81478F61}"/>
              </a:ext>
            </a:extLst>
          </p:cNvPr>
          <p:cNvSpPr txBox="1"/>
          <p:nvPr/>
        </p:nvSpPr>
        <p:spPr>
          <a:xfrm>
            <a:off x="2133731" y="3904986"/>
            <a:ext cx="7480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60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تطوير عرض فريد</a:t>
            </a:r>
            <a:endParaRPr lang="en-US" sz="60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4F395E-AE99-E7FD-937F-5816AD51EC82}"/>
              </a:ext>
            </a:extLst>
          </p:cNvPr>
          <p:cNvSpPr txBox="1"/>
          <p:nvPr/>
        </p:nvSpPr>
        <p:spPr>
          <a:xfrm>
            <a:off x="1095110" y="9236083"/>
            <a:ext cx="1438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@yourinsta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E4F41-1AA6-2A45-CC1E-E2DE49261315}"/>
              </a:ext>
            </a:extLst>
          </p:cNvPr>
          <p:cNvSpPr txBox="1"/>
          <p:nvPr/>
        </p:nvSpPr>
        <p:spPr>
          <a:xfrm>
            <a:off x="2036404" y="5569485"/>
            <a:ext cx="74807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QA" sz="3200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قدّم ما يميزك عن الآخرين.</a:t>
            </a:r>
            <a:endParaRPr lang="en-US" sz="3200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r" rtl="1">
              <a:lnSpc>
                <a:spcPct val="150000"/>
              </a:lnSpc>
            </a:pPr>
            <a:r>
              <a:rPr lang="ar-QA" sz="3200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ar-QA" sz="32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ابتكر عرضًا فريدًا يجعلك مميزًا عن المنافسين ويجذب العملاء.</a:t>
            </a:r>
            <a:endParaRPr lang="en-ID" sz="32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641DE-82B3-6A6E-4821-29ECBCABAE90}"/>
              </a:ext>
            </a:extLst>
          </p:cNvPr>
          <p:cNvSpPr txBox="1"/>
          <p:nvPr/>
        </p:nvSpPr>
        <p:spPr>
          <a:xfrm>
            <a:off x="458103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SALES TIPS</a:t>
            </a:r>
            <a:endParaRPr lang="en-ID" sz="14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D84DF-99DA-FEA1-65B8-B04C8AF5B078}"/>
              </a:ext>
            </a:extLst>
          </p:cNvPr>
          <p:cNvSpPr txBox="1"/>
          <p:nvPr/>
        </p:nvSpPr>
        <p:spPr>
          <a:xfrm>
            <a:off x="783942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3</a:t>
            </a:r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of 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C04670-D9CC-F5D3-8BCD-438F9EA27BB5}"/>
              </a:ext>
            </a:extLst>
          </p:cNvPr>
          <p:cNvCxnSpPr>
            <a:cxnSpLocks/>
          </p:cNvCxnSpPr>
          <p:nvPr/>
        </p:nvCxnSpPr>
        <p:spPr>
          <a:xfrm>
            <a:off x="1193376" y="9110282"/>
            <a:ext cx="832373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aphic 17" descr="Target Audience with solid fill">
            <a:extLst>
              <a:ext uri="{FF2B5EF4-FFF2-40B4-BE49-F238E27FC236}">
                <a16:creationId xmlns:a16="http://schemas.microsoft.com/office/drawing/2014/main" id="{67841FF3-BED9-6006-B084-A4D7D9D2BD23}"/>
              </a:ext>
            </a:extLst>
          </p:cNvPr>
          <p:cNvGrpSpPr/>
          <p:nvPr/>
        </p:nvGrpSpPr>
        <p:grpSpPr>
          <a:xfrm>
            <a:off x="8261668" y="2131416"/>
            <a:ext cx="1255438" cy="1244602"/>
            <a:chOff x="4686300" y="4686300"/>
            <a:chExt cx="914400" cy="914400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0EB98C7-49AD-6373-64AE-DA490D78B367}"/>
                </a:ext>
              </a:extLst>
            </p:cNvPr>
            <p:cNvSpPr/>
            <p:nvPr/>
          </p:nvSpPr>
          <p:spPr>
            <a:xfrm>
              <a:off x="4972050" y="5270182"/>
              <a:ext cx="342900" cy="120967"/>
            </a:xfrm>
            <a:custGeom>
              <a:avLst/>
              <a:gdLst>
                <a:gd name="connsiteX0" fmla="*/ 326708 w 342900"/>
                <a:gd name="connsiteY0" fmla="*/ 74295 h 120967"/>
                <a:gd name="connsiteX1" fmla="*/ 303848 w 342900"/>
                <a:gd name="connsiteY1" fmla="*/ 20003 h 120967"/>
                <a:gd name="connsiteX2" fmla="*/ 298133 w 342900"/>
                <a:gd name="connsiteY2" fmla="*/ 14288 h 120967"/>
                <a:gd name="connsiteX3" fmla="*/ 20002 w 342900"/>
                <a:gd name="connsiteY3" fmla="*/ 0 h 120967"/>
                <a:gd name="connsiteX4" fmla="*/ 17145 w 342900"/>
                <a:gd name="connsiteY4" fmla="*/ 1905 h 120967"/>
                <a:gd name="connsiteX5" fmla="*/ 0 w 342900"/>
                <a:gd name="connsiteY5" fmla="*/ 35243 h 120967"/>
                <a:gd name="connsiteX6" fmla="*/ 0 w 342900"/>
                <a:gd name="connsiteY6" fmla="*/ 120968 h 120967"/>
                <a:gd name="connsiteX7" fmla="*/ 342900 w 342900"/>
                <a:gd name="connsiteY7" fmla="*/ 120968 h 120967"/>
                <a:gd name="connsiteX8" fmla="*/ 342900 w 342900"/>
                <a:gd name="connsiteY8" fmla="*/ 90488 h 120967"/>
                <a:gd name="connsiteX9" fmla="*/ 326708 w 342900"/>
                <a:gd name="connsiteY9" fmla="*/ 74295 h 12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2900" h="120967">
                  <a:moveTo>
                    <a:pt x="326708" y="74295"/>
                  </a:moveTo>
                  <a:cubicBezTo>
                    <a:pt x="312420" y="60007"/>
                    <a:pt x="303848" y="40005"/>
                    <a:pt x="303848" y="20003"/>
                  </a:cubicBezTo>
                  <a:lnTo>
                    <a:pt x="298133" y="14288"/>
                  </a:lnTo>
                  <a:cubicBezTo>
                    <a:pt x="211455" y="67628"/>
                    <a:pt x="100965" y="61913"/>
                    <a:pt x="20002" y="0"/>
                  </a:cubicBezTo>
                  <a:lnTo>
                    <a:pt x="17145" y="1905"/>
                  </a:lnTo>
                  <a:cubicBezTo>
                    <a:pt x="6668" y="9525"/>
                    <a:pt x="0" y="21907"/>
                    <a:pt x="0" y="35243"/>
                  </a:cubicBezTo>
                  <a:lnTo>
                    <a:pt x="0" y="120968"/>
                  </a:lnTo>
                  <a:lnTo>
                    <a:pt x="342900" y="120968"/>
                  </a:lnTo>
                  <a:lnTo>
                    <a:pt x="342900" y="90488"/>
                  </a:lnTo>
                  <a:lnTo>
                    <a:pt x="326708" y="742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8404400-863E-2C72-95DE-B82FA37F5FB6}"/>
                </a:ext>
              </a:extLst>
            </p:cNvPr>
            <p:cNvSpPr/>
            <p:nvPr/>
          </p:nvSpPr>
          <p:spPr>
            <a:xfrm>
              <a:off x="5321617" y="4891854"/>
              <a:ext cx="136393" cy="170683"/>
            </a:xfrm>
            <a:custGeom>
              <a:avLst/>
              <a:gdLst>
                <a:gd name="connsiteX0" fmla="*/ 64770 w 136393"/>
                <a:gd name="connsiteY0" fmla="*/ 170683 h 170683"/>
                <a:gd name="connsiteX1" fmla="*/ 135255 w 136393"/>
                <a:gd name="connsiteY1" fmla="*/ 71623 h 170683"/>
                <a:gd name="connsiteX2" fmla="*/ 36195 w 136393"/>
                <a:gd name="connsiteY2" fmla="*/ 1138 h 170683"/>
                <a:gd name="connsiteX3" fmla="*/ 0 w 136393"/>
                <a:gd name="connsiteY3" fmla="*/ 16378 h 170683"/>
                <a:gd name="connsiteX4" fmla="*/ 64770 w 136393"/>
                <a:gd name="connsiteY4" fmla="*/ 170683 h 17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393" h="170683">
                  <a:moveTo>
                    <a:pt x="64770" y="170683"/>
                  </a:moveTo>
                  <a:cubicBezTo>
                    <a:pt x="111443" y="163063"/>
                    <a:pt x="142875" y="118296"/>
                    <a:pt x="135255" y="71623"/>
                  </a:cubicBezTo>
                  <a:cubicBezTo>
                    <a:pt x="127635" y="24951"/>
                    <a:pt x="82868" y="-6482"/>
                    <a:pt x="36195" y="1138"/>
                  </a:cubicBezTo>
                  <a:cubicBezTo>
                    <a:pt x="22860" y="3043"/>
                    <a:pt x="10478" y="8758"/>
                    <a:pt x="0" y="16378"/>
                  </a:cubicBezTo>
                  <a:cubicBezTo>
                    <a:pt x="39053" y="58288"/>
                    <a:pt x="61913" y="112581"/>
                    <a:pt x="64770" y="1706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4D421A5-87F8-4087-2A99-C4111CA9A915}"/>
                </a:ext>
              </a:extLst>
            </p:cNvPr>
            <p:cNvSpPr/>
            <p:nvPr/>
          </p:nvSpPr>
          <p:spPr>
            <a:xfrm>
              <a:off x="5350192" y="5087302"/>
              <a:ext cx="193357" cy="170497"/>
            </a:xfrm>
            <a:custGeom>
              <a:avLst/>
              <a:gdLst>
                <a:gd name="connsiteX0" fmla="*/ 176213 w 193357"/>
                <a:gd name="connsiteY0" fmla="*/ 50483 h 170497"/>
                <a:gd name="connsiteX1" fmla="*/ 92393 w 193357"/>
                <a:gd name="connsiteY1" fmla="*/ 10478 h 170497"/>
                <a:gd name="connsiteX2" fmla="*/ 36195 w 193357"/>
                <a:gd name="connsiteY2" fmla="*/ 0 h 170497"/>
                <a:gd name="connsiteX3" fmla="*/ 0 w 193357"/>
                <a:gd name="connsiteY3" fmla="*/ 116205 h 170497"/>
                <a:gd name="connsiteX4" fmla="*/ 5715 w 193357"/>
                <a:gd name="connsiteY4" fmla="*/ 121920 h 170497"/>
                <a:gd name="connsiteX5" fmla="*/ 60008 w 193357"/>
                <a:gd name="connsiteY5" fmla="*/ 144780 h 170497"/>
                <a:gd name="connsiteX6" fmla="*/ 85725 w 193357"/>
                <a:gd name="connsiteY6" fmla="*/ 170498 h 170497"/>
                <a:gd name="connsiteX7" fmla="*/ 193358 w 193357"/>
                <a:gd name="connsiteY7" fmla="*/ 170498 h 170497"/>
                <a:gd name="connsiteX8" fmla="*/ 193358 w 193357"/>
                <a:gd name="connsiteY8" fmla="*/ 84773 h 170497"/>
                <a:gd name="connsiteX9" fmla="*/ 176213 w 193357"/>
                <a:gd name="connsiteY9" fmla="*/ 50483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3357" h="170497">
                  <a:moveTo>
                    <a:pt x="176213" y="50483"/>
                  </a:moveTo>
                  <a:cubicBezTo>
                    <a:pt x="151448" y="31433"/>
                    <a:pt x="122873" y="17145"/>
                    <a:pt x="92393" y="10478"/>
                  </a:cubicBezTo>
                  <a:cubicBezTo>
                    <a:pt x="74295" y="4763"/>
                    <a:pt x="55245" y="1905"/>
                    <a:pt x="36195" y="0"/>
                  </a:cubicBezTo>
                  <a:cubicBezTo>
                    <a:pt x="34290" y="40958"/>
                    <a:pt x="21908" y="80963"/>
                    <a:pt x="0" y="116205"/>
                  </a:cubicBezTo>
                  <a:lnTo>
                    <a:pt x="5715" y="121920"/>
                  </a:lnTo>
                  <a:cubicBezTo>
                    <a:pt x="25718" y="121920"/>
                    <a:pt x="45720" y="130493"/>
                    <a:pt x="60008" y="144780"/>
                  </a:cubicBezTo>
                  <a:lnTo>
                    <a:pt x="85725" y="170498"/>
                  </a:lnTo>
                  <a:lnTo>
                    <a:pt x="193358" y="170498"/>
                  </a:lnTo>
                  <a:lnTo>
                    <a:pt x="193358" y="84773"/>
                  </a:lnTo>
                  <a:cubicBezTo>
                    <a:pt x="193358" y="71438"/>
                    <a:pt x="187643" y="58103"/>
                    <a:pt x="176213" y="504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1A6044-BAE6-FC0A-EA4F-E885D89A02E9}"/>
                </a:ext>
              </a:extLst>
            </p:cNvPr>
            <p:cNvSpPr/>
            <p:nvPr/>
          </p:nvSpPr>
          <p:spPr>
            <a:xfrm>
              <a:off x="4923472" y="4856790"/>
              <a:ext cx="573781" cy="573788"/>
            </a:xfrm>
            <a:custGeom>
              <a:avLst/>
              <a:gdLst>
                <a:gd name="connsiteX0" fmla="*/ 557213 w 573781"/>
                <a:gd name="connsiteY0" fmla="*/ 485782 h 573788"/>
                <a:gd name="connsiteX1" fmla="*/ 467678 w 573781"/>
                <a:gd name="connsiteY1" fmla="*/ 395294 h 573788"/>
                <a:gd name="connsiteX2" fmla="*/ 421957 w 573781"/>
                <a:gd name="connsiteY2" fmla="*/ 381959 h 573788"/>
                <a:gd name="connsiteX3" fmla="*/ 389573 w 573781"/>
                <a:gd name="connsiteY3" fmla="*/ 350527 h 573788"/>
                <a:gd name="connsiteX4" fmla="*/ 434340 w 573781"/>
                <a:gd name="connsiteY4" fmla="*/ 219082 h 573788"/>
                <a:gd name="connsiteX5" fmla="*/ 217170 w 573781"/>
                <a:gd name="connsiteY5" fmla="*/ 7 h 573788"/>
                <a:gd name="connsiteX6" fmla="*/ 0 w 573781"/>
                <a:gd name="connsiteY6" fmla="*/ 216224 h 573788"/>
                <a:gd name="connsiteX7" fmla="*/ 217170 w 573781"/>
                <a:gd name="connsiteY7" fmla="*/ 435299 h 573788"/>
                <a:gd name="connsiteX8" fmla="*/ 350520 w 573781"/>
                <a:gd name="connsiteY8" fmla="*/ 390532 h 573788"/>
                <a:gd name="connsiteX9" fmla="*/ 382905 w 573781"/>
                <a:gd name="connsiteY9" fmla="*/ 421964 h 573788"/>
                <a:gd name="connsiteX10" fmla="*/ 396240 w 573781"/>
                <a:gd name="connsiteY10" fmla="*/ 467684 h 573788"/>
                <a:gd name="connsiteX11" fmla="*/ 486728 w 573781"/>
                <a:gd name="connsiteY11" fmla="*/ 558172 h 573788"/>
                <a:gd name="connsiteX12" fmla="*/ 558165 w 573781"/>
                <a:gd name="connsiteY12" fmla="*/ 560077 h 573788"/>
                <a:gd name="connsiteX13" fmla="*/ 560070 w 573781"/>
                <a:gd name="connsiteY13" fmla="*/ 488639 h 573788"/>
                <a:gd name="connsiteX14" fmla="*/ 557213 w 573781"/>
                <a:gd name="connsiteY14" fmla="*/ 485782 h 573788"/>
                <a:gd name="connsiteX15" fmla="*/ 557213 w 573781"/>
                <a:gd name="connsiteY15" fmla="*/ 485782 h 573788"/>
                <a:gd name="connsiteX16" fmla="*/ 218123 w 573781"/>
                <a:gd name="connsiteY16" fmla="*/ 44774 h 573788"/>
                <a:gd name="connsiteX17" fmla="*/ 391478 w 573781"/>
                <a:gd name="connsiteY17" fmla="*/ 218129 h 573788"/>
                <a:gd name="connsiteX18" fmla="*/ 350520 w 573781"/>
                <a:gd name="connsiteY18" fmla="*/ 329572 h 573788"/>
                <a:gd name="connsiteX19" fmla="*/ 295275 w 573781"/>
                <a:gd name="connsiteY19" fmla="*/ 309569 h 573788"/>
                <a:gd name="connsiteX20" fmla="*/ 216217 w 573781"/>
                <a:gd name="connsiteY20" fmla="*/ 297187 h 573788"/>
                <a:gd name="connsiteX21" fmla="*/ 137160 w 573781"/>
                <a:gd name="connsiteY21" fmla="*/ 309569 h 573788"/>
                <a:gd name="connsiteX22" fmla="*/ 85725 w 573781"/>
                <a:gd name="connsiteY22" fmla="*/ 330524 h 573788"/>
                <a:gd name="connsiteX23" fmla="*/ 104775 w 573781"/>
                <a:gd name="connsiteY23" fmla="*/ 86684 h 573788"/>
                <a:gd name="connsiteX24" fmla="*/ 218123 w 573781"/>
                <a:gd name="connsiteY24" fmla="*/ 44774 h 57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3781" h="573788">
                  <a:moveTo>
                    <a:pt x="557213" y="485782"/>
                  </a:moveTo>
                  <a:lnTo>
                    <a:pt x="467678" y="395294"/>
                  </a:lnTo>
                  <a:cubicBezTo>
                    <a:pt x="455295" y="383864"/>
                    <a:pt x="439103" y="378149"/>
                    <a:pt x="421957" y="381959"/>
                  </a:cubicBezTo>
                  <a:lnTo>
                    <a:pt x="389573" y="350527"/>
                  </a:lnTo>
                  <a:cubicBezTo>
                    <a:pt x="419100" y="312427"/>
                    <a:pt x="434340" y="266707"/>
                    <a:pt x="434340" y="219082"/>
                  </a:cubicBezTo>
                  <a:cubicBezTo>
                    <a:pt x="435293" y="99067"/>
                    <a:pt x="338138" y="959"/>
                    <a:pt x="217170" y="7"/>
                  </a:cubicBezTo>
                  <a:cubicBezTo>
                    <a:pt x="96203" y="-946"/>
                    <a:pt x="0" y="96209"/>
                    <a:pt x="0" y="216224"/>
                  </a:cubicBezTo>
                  <a:cubicBezTo>
                    <a:pt x="0" y="336239"/>
                    <a:pt x="96203" y="434347"/>
                    <a:pt x="217170" y="435299"/>
                  </a:cubicBezTo>
                  <a:cubicBezTo>
                    <a:pt x="264795" y="435299"/>
                    <a:pt x="311468" y="420059"/>
                    <a:pt x="350520" y="390532"/>
                  </a:cubicBezTo>
                  <a:lnTo>
                    <a:pt x="382905" y="421964"/>
                  </a:lnTo>
                  <a:cubicBezTo>
                    <a:pt x="380048" y="438157"/>
                    <a:pt x="384810" y="455302"/>
                    <a:pt x="396240" y="467684"/>
                  </a:cubicBezTo>
                  <a:lnTo>
                    <a:pt x="486728" y="558172"/>
                  </a:lnTo>
                  <a:cubicBezTo>
                    <a:pt x="505778" y="578174"/>
                    <a:pt x="538163" y="579127"/>
                    <a:pt x="558165" y="560077"/>
                  </a:cubicBezTo>
                  <a:cubicBezTo>
                    <a:pt x="578168" y="541027"/>
                    <a:pt x="579120" y="508642"/>
                    <a:pt x="560070" y="488639"/>
                  </a:cubicBezTo>
                  <a:cubicBezTo>
                    <a:pt x="559118" y="487687"/>
                    <a:pt x="558165" y="486734"/>
                    <a:pt x="557213" y="485782"/>
                  </a:cubicBezTo>
                  <a:lnTo>
                    <a:pt x="557213" y="485782"/>
                  </a:lnTo>
                  <a:close/>
                  <a:moveTo>
                    <a:pt x="218123" y="44774"/>
                  </a:moveTo>
                  <a:cubicBezTo>
                    <a:pt x="314325" y="44774"/>
                    <a:pt x="391478" y="121927"/>
                    <a:pt x="391478" y="218129"/>
                  </a:cubicBezTo>
                  <a:cubicBezTo>
                    <a:pt x="391478" y="259087"/>
                    <a:pt x="377190" y="299092"/>
                    <a:pt x="350520" y="329572"/>
                  </a:cubicBezTo>
                  <a:cubicBezTo>
                    <a:pt x="332423" y="320999"/>
                    <a:pt x="314325" y="314332"/>
                    <a:pt x="295275" y="309569"/>
                  </a:cubicBezTo>
                  <a:cubicBezTo>
                    <a:pt x="269558" y="301949"/>
                    <a:pt x="242888" y="297187"/>
                    <a:pt x="216217" y="297187"/>
                  </a:cubicBezTo>
                  <a:cubicBezTo>
                    <a:pt x="189548" y="297187"/>
                    <a:pt x="162878" y="301949"/>
                    <a:pt x="137160" y="309569"/>
                  </a:cubicBezTo>
                  <a:cubicBezTo>
                    <a:pt x="119063" y="314332"/>
                    <a:pt x="101917" y="320999"/>
                    <a:pt x="85725" y="330524"/>
                  </a:cubicBezTo>
                  <a:cubicBezTo>
                    <a:pt x="23813" y="258134"/>
                    <a:pt x="32385" y="148597"/>
                    <a:pt x="104775" y="86684"/>
                  </a:cubicBezTo>
                  <a:cubicBezTo>
                    <a:pt x="136208" y="59062"/>
                    <a:pt x="176213" y="44774"/>
                    <a:pt x="218123" y="447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6171B5-DCEE-007C-EC76-25D4AF712F99}"/>
                </a:ext>
              </a:extLst>
            </p:cNvPr>
            <p:cNvSpPr/>
            <p:nvPr/>
          </p:nvSpPr>
          <p:spPr>
            <a:xfrm>
              <a:off x="5043487" y="4940617"/>
              <a:ext cx="192405" cy="192405"/>
            </a:xfrm>
            <a:custGeom>
              <a:avLst/>
              <a:gdLst>
                <a:gd name="connsiteX0" fmla="*/ 192405 w 192405"/>
                <a:gd name="connsiteY0" fmla="*/ 96202 h 192405"/>
                <a:gd name="connsiteX1" fmla="*/ 96203 w 192405"/>
                <a:gd name="connsiteY1" fmla="*/ 192405 h 192405"/>
                <a:gd name="connsiteX2" fmla="*/ 0 w 192405"/>
                <a:gd name="connsiteY2" fmla="*/ 96202 h 192405"/>
                <a:gd name="connsiteX3" fmla="*/ 96203 w 192405"/>
                <a:gd name="connsiteY3" fmla="*/ 0 h 192405"/>
                <a:gd name="connsiteX4" fmla="*/ 192405 w 192405"/>
                <a:gd name="connsiteY4" fmla="*/ 96202 h 1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05" h="192405">
                  <a:moveTo>
                    <a:pt x="192405" y="96202"/>
                  </a:moveTo>
                  <a:cubicBezTo>
                    <a:pt x="192405" y="149334"/>
                    <a:pt x="149334" y="192405"/>
                    <a:pt x="96203" y="192405"/>
                  </a:cubicBezTo>
                  <a:cubicBezTo>
                    <a:pt x="43071" y="192405"/>
                    <a:pt x="0" y="149334"/>
                    <a:pt x="0" y="96202"/>
                  </a:cubicBezTo>
                  <a:cubicBezTo>
                    <a:pt x="0" y="43071"/>
                    <a:pt x="43071" y="0"/>
                    <a:pt x="96203" y="0"/>
                  </a:cubicBezTo>
                  <a:cubicBezTo>
                    <a:pt x="149334" y="0"/>
                    <a:pt x="192405" y="43071"/>
                    <a:pt x="192405" y="962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5748C79-9A95-02F7-CBBF-0CE3BEF780A8}"/>
                </a:ext>
              </a:extLst>
            </p:cNvPr>
            <p:cNvSpPr/>
            <p:nvPr/>
          </p:nvSpPr>
          <p:spPr>
            <a:xfrm>
              <a:off x="4743450" y="5087302"/>
              <a:ext cx="220027" cy="170497"/>
            </a:xfrm>
            <a:custGeom>
              <a:avLst/>
              <a:gdLst>
                <a:gd name="connsiteX0" fmla="*/ 152400 w 220027"/>
                <a:gd name="connsiteY0" fmla="*/ 0 h 170497"/>
                <a:gd name="connsiteX1" fmla="*/ 100965 w 220027"/>
                <a:gd name="connsiteY1" fmla="*/ 10478 h 170497"/>
                <a:gd name="connsiteX2" fmla="*/ 17145 w 220027"/>
                <a:gd name="connsiteY2" fmla="*/ 50483 h 170497"/>
                <a:gd name="connsiteX3" fmla="*/ 0 w 220027"/>
                <a:gd name="connsiteY3" fmla="*/ 84773 h 170497"/>
                <a:gd name="connsiteX4" fmla="*/ 0 w 220027"/>
                <a:gd name="connsiteY4" fmla="*/ 170498 h 170497"/>
                <a:gd name="connsiteX5" fmla="*/ 205740 w 220027"/>
                <a:gd name="connsiteY5" fmla="*/ 170498 h 170497"/>
                <a:gd name="connsiteX6" fmla="*/ 220028 w 220027"/>
                <a:gd name="connsiteY6" fmla="*/ 156210 h 170497"/>
                <a:gd name="connsiteX7" fmla="*/ 152400 w 220027"/>
                <a:gd name="connsiteY7" fmla="*/ 0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027" h="170497">
                  <a:moveTo>
                    <a:pt x="152400" y="0"/>
                  </a:moveTo>
                  <a:cubicBezTo>
                    <a:pt x="135255" y="1905"/>
                    <a:pt x="118110" y="4763"/>
                    <a:pt x="100965" y="10478"/>
                  </a:cubicBezTo>
                  <a:cubicBezTo>
                    <a:pt x="71438" y="19050"/>
                    <a:pt x="42863" y="33338"/>
                    <a:pt x="17145" y="50483"/>
                  </a:cubicBezTo>
                  <a:cubicBezTo>
                    <a:pt x="5715" y="58103"/>
                    <a:pt x="0" y="71438"/>
                    <a:pt x="0" y="84773"/>
                  </a:cubicBezTo>
                  <a:lnTo>
                    <a:pt x="0" y="170498"/>
                  </a:lnTo>
                  <a:lnTo>
                    <a:pt x="205740" y="170498"/>
                  </a:lnTo>
                  <a:cubicBezTo>
                    <a:pt x="209550" y="164783"/>
                    <a:pt x="214313" y="160020"/>
                    <a:pt x="220028" y="156210"/>
                  </a:cubicBezTo>
                  <a:cubicBezTo>
                    <a:pt x="179070" y="113348"/>
                    <a:pt x="155258" y="58103"/>
                    <a:pt x="15240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C616553-85D8-4F86-1829-EF74A3908E75}"/>
                </a:ext>
              </a:extLst>
            </p:cNvPr>
            <p:cNvSpPr/>
            <p:nvPr/>
          </p:nvSpPr>
          <p:spPr>
            <a:xfrm>
              <a:off x="4828728" y="4891593"/>
              <a:ext cx="133796" cy="169991"/>
            </a:xfrm>
            <a:custGeom>
              <a:avLst/>
              <a:gdLst>
                <a:gd name="connsiteX0" fmla="*/ 67122 w 133796"/>
                <a:gd name="connsiteY0" fmla="*/ 169992 h 169991"/>
                <a:gd name="connsiteX1" fmla="*/ 133797 w 133796"/>
                <a:gd name="connsiteY1" fmla="*/ 14734 h 169991"/>
                <a:gd name="connsiteX2" fmla="*/ 14734 w 133796"/>
                <a:gd name="connsiteY2" fmla="*/ 38547 h 169991"/>
                <a:gd name="connsiteX3" fmla="*/ 38547 w 133796"/>
                <a:gd name="connsiteY3" fmla="*/ 157609 h 169991"/>
                <a:gd name="connsiteX4" fmla="*/ 67122 w 133796"/>
                <a:gd name="connsiteY4" fmla="*/ 169992 h 169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96" h="169991">
                  <a:moveTo>
                    <a:pt x="67122" y="169992"/>
                  </a:moveTo>
                  <a:cubicBezTo>
                    <a:pt x="69979" y="111889"/>
                    <a:pt x="93792" y="57597"/>
                    <a:pt x="133797" y="14734"/>
                  </a:cubicBezTo>
                  <a:cubicBezTo>
                    <a:pt x="94744" y="-11936"/>
                    <a:pt x="41404" y="-1458"/>
                    <a:pt x="14734" y="38547"/>
                  </a:cubicBezTo>
                  <a:cubicBezTo>
                    <a:pt x="-11936" y="78552"/>
                    <a:pt x="-1458" y="130939"/>
                    <a:pt x="38547" y="157609"/>
                  </a:cubicBezTo>
                  <a:cubicBezTo>
                    <a:pt x="47119" y="163324"/>
                    <a:pt x="56644" y="167134"/>
                    <a:pt x="67122" y="16999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15125102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4">
            <a:extLst>
              <a:ext uri="{FF2B5EF4-FFF2-40B4-BE49-F238E27FC236}">
                <a16:creationId xmlns:a16="http://schemas.microsoft.com/office/drawing/2014/main" id="{2489E938-0589-0BA9-2FF1-A41E55519341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-1988864" y="5842902"/>
            <a:ext cx="13139789" cy="7877938"/>
          </a:xfrm>
          <a:custGeom>
            <a:avLst/>
            <a:gdLst>
              <a:gd name="T0" fmla="*/ 10975 w 20996"/>
              <a:gd name="T1" fmla="*/ 983 h 9873"/>
              <a:gd name="T2" fmla="*/ 20996 w 20996"/>
              <a:gd name="T3" fmla="*/ 3540 h 9873"/>
              <a:gd name="T4" fmla="*/ 668 w 20996"/>
              <a:gd name="T5" fmla="*/ 3438 h 9873"/>
              <a:gd name="T6" fmla="*/ 4 w 20996"/>
              <a:gd name="T7" fmla="*/ 7195 h 9873"/>
              <a:gd name="T8" fmla="*/ 20996 w 20996"/>
              <a:gd name="T9" fmla="*/ 9605 h 9873"/>
              <a:gd name="T10" fmla="*/ 10754 w 20996"/>
              <a:gd name="T11" fmla="*/ 4482 h 9873"/>
              <a:gd name="T12" fmla="*/ 4 w 20996"/>
              <a:gd name="T13" fmla="*/ 7195 h 9873"/>
              <a:gd name="T14" fmla="*/ 10748 w 20996"/>
              <a:gd name="T15" fmla="*/ 4002 h 9873"/>
              <a:gd name="T16" fmla="*/ 20996 w 20996"/>
              <a:gd name="T17" fmla="*/ 9240 h 9873"/>
              <a:gd name="T18" fmla="*/ 8 w 20996"/>
              <a:gd name="T19" fmla="*/ 6965 h 9873"/>
              <a:gd name="T20" fmla="*/ 57 w 20996"/>
              <a:gd name="T21" fmla="*/ 6404 h 9873"/>
              <a:gd name="T22" fmla="*/ 20996 w 20996"/>
              <a:gd name="T23" fmla="*/ 8339 h 9873"/>
              <a:gd name="T24" fmla="*/ 10752 w 20996"/>
              <a:gd name="T25" fmla="*/ 3807 h 9873"/>
              <a:gd name="T26" fmla="*/ 57 w 20996"/>
              <a:gd name="T27" fmla="*/ 6404 h 9873"/>
              <a:gd name="T28" fmla="*/ 10779 w 20996"/>
              <a:gd name="T29" fmla="*/ 3330 h 9873"/>
              <a:gd name="T30" fmla="*/ 20996 w 20996"/>
              <a:gd name="T31" fmla="*/ 7973 h 9873"/>
              <a:gd name="T32" fmla="*/ 92 w 20996"/>
              <a:gd name="T33" fmla="*/ 6178 h 9873"/>
              <a:gd name="T34" fmla="*/ 233 w 20996"/>
              <a:gd name="T35" fmla="*/ 5625 h 9873"/>
              <a:gd name="T36" fmla="*/ 20996 w 20996"/>
              <a:gd name="T37" fmla="*/ 7072 h 9873"/>
              <a:gd name="T38" fmla="*/ 10800 w 20996"/>
              <a:gd name="T39" fmla="*/ 3138 h 9873"/>
              <a:gd name="T40" fmla="*/ 233 w 20996"/>
              <a:gd name="T41" fmla="*/ 5625 h 9873"/>
              <a:gd name="T42" fmla="*/ 10874 w 20996"/>
              <a:gd name="T43" fmla="*/ 2663 h 9873"/>
              <a:gd name="T44" fmla="*/ 20996 w 20996"/>
              <a:gd name="T45" fmla="*/ 6707 h 9873"/>
              <a:gd name="T46" fmla="*/ 309 w 20996"/>
              <a:gd name="T47" fmla="*/ 5401 h 9873"/>
              <a:gd name="T48" fmla="*/ 487 w 20996"/>
              <a:gd name="T49" fmla="*/ 4845 h 9873"/>
              <a:gd name="T50" fmla="*/ 20996 w 20996"/>
              <a:gd name="T51" fmla="*/ 5805 h 9873"/>
              <a:gd name="T52" fmla="*/ 10905 w 20996"/>
              <a:gd name="T53" fmla="*/ 2470 h 9873"/>
              <a:gd name="T54" fmla="*/ 487 w 20996"/>
              <a:gd name="T55" fmla="*/ 4845 h 9873"/>
              <a:gd name="T56" fmla="*/ 10962 w 20996"/>
              <a:gd name="T57" fmla="*/ 1993 h 9873"/>
              <a:gd name="T58" fmla="*/ 20996 w 20996"/>
              <a:gd name="T59" fmla="*/ 5440 h 9873"/>
              <a:gd name="T60" fmla="*/ 546 w 20996"/>
              <a:gd name="T61" fmla="*/ 4620 h 9873"/>
              <a:gd name="T62" fmla="*/ 634 w 20996"/>
              <a:gd name="T63" fmla="*/ 4059 h 9873"/>
              <a:gd name="T64" fmla="*/ 20996 w 20996"/>
              <a:gd name="T65" fmla="*/ 4538 h 9873"/>
              <a:gd name="T66" fmla="*/ 10972 w 20996"/>
              <a:gd name="T67" fmla="*/ 1798 h 9873"/>
              <a:gd name="T68" fmla="*/ 634 w 20996"/>
              <a:gd name="T69" fmla="*/ 4059 h 9873"/>
              <a:gd name="T70" fmla="*/ 10979 w 20996"/>
              <a:gd name="T71" fmla="*/ 1321 h 9873"/>
              <a:gd name="T72" fmla="*/ 20996 w 20996"/>
              <a:gd name="T73" fmla="*/ 4173 h 9873"/>
              <a:gd name="T74" fmla="*/ 651 w 20996"/>
              <a:gd name="T75" fmla="*/ 3832 h 9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996" h="9873">
                <a:moveTo>
                  <a:pt x="672" y="3271"/>
                </a:moveTo>
                <a:cubicBezTo>
                  <a:pt x="4105" y="2878"/>
                  <a:pt x="7520" y="2001"/>
                  <a:pt x="10975" y="983"/>
                </a:cubicBezTo>
                <a:cubicBezTo>
                  <a:pt x="14310" y="0"/>
                  <a:pt x="17653" y="700"/>
                  <a:pt x="20996" y="3271"/>
                </a:cubicBezTo>
                <a:cubicBezTo>
                  <a:pt x="20996" y="3362"/>
                  <a:pt x="20996" y="3451"/>
                  <a:pt x="20996" y="3540"/>
                </a:cubicBezTo>
                <a:cubicBezTo>
                  <a:pt x="17653" y="947"/>
                  <a:pt x="14310" y="185"/>
                  <a:pt x="10977" y="1127"/>
                </a:cubicBezTo>
                <a:cubicBezTo>
                  <a:pt x="7523" y="2104"/>
                  <a:pt x="4109" y="3006"/>
                  <a:pt x="668" y="3438"/>
                </a:cubicBezTo>
                <a:cubicBezTo>
                  <a:pt x="668" y="3383"/>
                  <a:pt x="670" y="3327"/>
                  <a:pt x="672" y="3271"/>
                </a:cubicBezTo>
                <a:close/>
                <a:moveTo>
                  <a:pt x="4" y="7195"/>
                </a:moveTo>
                <a:cubicBezTo>
                  <a:pt x="3714" y="5864"/>
                  <a:pt x="7254" y="4373"/>
                  <a:pt x="10752" y="4339"/>
                </a:cubicBezTo>
                <a:cubicBezTo>
                  <a:pt x="14175" y="4306"/>
                  <a:pt x="17544" y="6462"/>
                  <a:pt x="20996" y="9605"/>
                </a:cubicBezTo>
                <a:cubicBezTo>
                  <a:pt x="20996" y="9695"/>
                  <a:pt x="20996" y="9784"/>
                  <a:pt x="20996" y="9873"/>
                </a:cubicBezTo>
                <a:cubicBezTo>
                  <a:pt x="17544" y="6706"/>
                  <a:pt x="14184" y="4490"/>
                  <a:pt x="10754" y="4482"/>
                </a:cubicBezTo>
                <a:cubicBezTo>
                  <a:pt x="7262" y="4475"/>
                  <a:pt x="3718" y="5993"/>
                  <a:pt x="0" y="7363"/>
                </a:cubicBezTo>
                <a:cubicBezTo>
                  <a:pt x="2" y="7308"/>
                  <a:pt x="2" y="7252"/>
                  <a:pt x="4" y="7195"/>
                </a:cubicBezTo>
                <a:close/>
                <a:moveTo>
                  <a:pt x="19" y="6797"/>
                </a:moveTo>
                <a:cubicBezTo>
                  <a:pt x="3710" y="5561"/>
                  <a:pt x="7239" y="4133"/>
                  <a:pt x="10748" y="4002"/>
                </a:cubicBezTo>
                <a:cubicBezTo>
                  <a:pt x="14161" y="3873"/>
                  <a:pt x="17546" y="5885"/>
                  <a:pt x="20996" y="8972"/>
                </a:cubicBezTo>
                <a:cubicBezTo>
                  <a:pt x="20996" y="9062"/>
                  <a:pt x="20996" y="9151"/>
                  <a:pt x="20996" y="9240"/>
                </a:cubicBezTo>
                <a:cubicBezTo>
                  <a:pt x="17544" y="6130"/>
                  <a:pt x="14165" y="4057"/>
                  <a:pt x="10748" y="4145"/>
                </a:cubicBezTo>
                <a:cubicBezTo>
                  <a:pt x="7242" y="4235"/>
                  <a:pt x="3708" y="5689"/>
                  <a:pt x="8" y="6965"/>
                </a:cubicBezTo>
                <a:cubicBezTo>
                  <a:pt x="13" y="6909"/>
                  <a:pt x="15" y="6853"/>
                  <a:pt x="19" y="6797"/>
                </a:cubicBezTo>
                <a:close/>
                <a:moveTo>
                  <a:pt x="57" y="6404"/>
                </a:moveTo>
                <a:cubicBezTo>
                  <a:pt x="3725" y="5262"/>
                  <a:pt x="7240" y="3895"/>
                  <a:pt x="10754" y="3665"/>
                </a:cubicBezTo>
                <a:cubicBezTo>
                  <a:pt x="14158" y="3442"/>
                  <a:pt x="17553" y="5309"/>
                  <a:pt x="20996" y="8339"/>
                </a:cubicBezTo>
                <a:cubicBezTo>
                  <a:pt x="20996" y="8429"/>
                  <a:pt x="20996" y="8518"/>
                  <a:pt x="20996" y="8607"/>
                </a:cubicBezTo>
                <a:cubicBezTo>
                  <a:pt x="17550" y="5553"/>
                  <a:pt x="14157" y="3624"/>
                  <a:pt x="10752" y="3807"/>
                </a:cubicBezTo>
                <a:cubicBezTo>
                  <a:pt x="7238" y="3996"/>
                  <a:pt x="3716" y="5388"/>
                  <a:pt x="38" y="6571"/>
                </a:cubicBezTo>
                <a:cubicBezTo>
                  <a:pt x="44" y="6515"/>
                  <a:pt x="50" y="6459"/>
                  <a:pt x="57" y="6404"/>
                </a:cubicBezTo>
                <a:close/>
                <a:moveTo>
                  <a:pt x="128" y="6012"/>
                </a:moveTo>
                <a:cubicBezTo>
                  <a:pt x="3767" y="4963"/>
                  <a:pt x="7266" y="3660"/>
                  <a:pt x="10779" y="3330"/>
                </a:cubicBezTo>
                <a:cubicBezTo>
                  <a:pt x="14166" y="3012"/>
                  <a:pt x="17565" y="4733"/>
                  <a:pt x="20996" y="7705"/>
                </a:cubicBezTo>
                <a:cubicBezTo>
                  <a:pt x="20996" y="7795"/>
                  <a:pt x="20996" y="7885"/>
                  <a:pt x="20996" y="7973"/>
                </a:cubicBezTo>
                <a:cubicBezTo>
                  <a:pt x="17559" y="4976"/>
                  <a:pt x="14160" y="3193"/>
                  <a:pt x="10767" y="3471"/>
                </a:cubicBezTo>
                <a:cubicBezTo>
                  <a:pt x="7250" y="3758"/>
                  <a:pt x="3744" y="5089"/>
                  <a:pt x="92" y="6178"/>
                </a:cubicBezTo>
                <a:cubicBezTo>
                  <a:pt x="103" y="6122"/>
                  <a:pt x="116" y="6068"/>
                  <a:pt x="128" y="6012"/>
                </a:cubicBezTo>
                <a:close/>
                <a:moveTo>
                  <a:pt x="233" y="5625"/>
                </a:moveTo>
                <a:cubicBezTo>
                  <a:pt x="3838" y="4668"/>
                  <a:pt x="7316" y="3426"/>
                  <a:pt x="10821" y="2997"/>
                </a:cubicBezTo>
                <a:cubicBezTo>
                  <a:pt x="14188" y="2584"/>
                  <a:pt x="17580" y="4158"/>
                  <a:pt x="20996" y="7072"/>
                </a:cubicBezTo>
                <a:cubicBezTo>
                  <a:pt x="20996" y="7162"/>
                  <a:pt x="20996" y="7252"/>
                  <a:pt x="20996" y="7340"/>
                </a:cubicBezTo>
                <a:cubicBezTo>
                  <a:pt x="17571" y="4402"/>
                  <a:pt x="14177" y="2765"/>
                  <a:pt x="10800" y="3138"/>
                </a:cubicBezTo>
                <a:cubicBezTo>
                  <a:pt x="7291" y="3525"/>
                  <a:pt x="3805" y="4793"/>
                  <a:pt x="183" y="5788"/>
                </a:cubicBezTo>
                <a:cubicBezTo>
                  <a:pt x="200" y="5734"/>
                  <a:pt x="214" y="5679"/>
                  <a:pt x="233" y="5625"/>
                </a:cubicBezTo>
                <a:close/>
                <a:moveTo>
                  <a:pt x="363" y="5234"/>
                </a:moveTo>
                <a:cubicBezTo>
                  <a:pt x="3931" y="4373"/>
                  <a:pt x="7383" y="3192"/>
                  <a:pt x="10874" y="2663"/>
                </a:cubicBezTo>
                <a:cubicBezTo>
                  <a:pt x="14222" y="2156"/>
                  <a:pt x="17601" y="3582"/>
                  <a:pt x="20996" y="6438"/>
                </a:cubicBezTo>
                <a:cubicBezTo>
                  <a:pt x="20996" y="6528"/>
                  <a:pt x="20996" y="6618"/>
                  <a:pt x="20996" y="6707"/>
                </a:cubicBezTo>
                <a:cubicBezTo>
                  <a:pt x="17592" y="3826"/>
                  <a:pt x="14210" y="2336"/>
                  <a:pt x="10853" y="2804"/>
                </a:cubicBezTo>
                <a:cubicBezTo>
                  <a:pt x="7355" y="3292"/>
                  <a:pt x="3893" y="4499"/>
                  <a:pt x="309" y="5401"/>
                </a:cubicBezTo>
                <a:cubicBezTo>
                  <a:pt x="328" y="5346"/>
                  <a:pt x="344" y="5290"/>
                  <a:pt x="363" y="5234"/>
                </a:cubicBezTo>
                <a:close/>
                <a:moveTo>
                  <a:pt x="487" y="4845"/>
                </a:moveTo>
                <a:cubicBezTo>
                  <a:pt x="4017" y="4076"/>
                  <a:pt x="7449" y="2957"/>
                  <a:pt x="10926" y="2328"/>
                </a:cubicBezTo>
                <a:cubicBezTo>
                  <a:pt x="14255" y="1726"/>
                  <a:pt x="17622" y="3006"/>
                  <a:pt x="20996" y="5805"/>
                </a:cubicBezTo>
                <a:cubicBezTo>
                  <a:pt x="20996" y="5895"/>
                  <a:pt x="20996" y="5985"/>
                  <a:pt x="20996" y="6073"/>
                </a:cubicBezTo>
                <a:cubicBezTo>
                  <a:pt x="17613" y="3250"/>
                  <a:pt x="14242" y="1907"/>
                  <a:pt x="10905" y="2470"/>
                </a:cubicBezTo>
                <a:cubicBezTo>
                  <a:pt x="7423" y="3057"/>
                  <a:pt x="3985" y="4203"/>
                  <a:pt x="439" y="5010"/>
                </a:cubicBezTo>
                <a:cubicBezTo>
                  <a:pt x="456" y="4956"/>
                  <a:pt x="473" y="4900"/>
                  <a:pt x="487" y="4845"/>
                </a:cubicBezTo>
                <a:close/>
                <a:moveTo>
                  <a:pt x="580" y="4453"/>
                </a:moveTo>
                <a:cubicBezTo>
                  <a:pt x="4077" y="3779"/>
                  <a:pt x="7495" y="2720"/>
                  <a:pt x="10962" y="1993"/>
                </a:cubicBezTo>
                <a:cubicBezTo>
                  <a:pt x="14283" y="1296"/>
                  <a:pt x="17639" y="2430"/>
                  <a:pt x="20996" y="5172"/>
                </a:cubicBezTo>
                <a:cubicBezTo>
                  <a:pt x="20996" y="5262"/>
                  <a:pt x="20996" y="5352"/>
                  <a:pt x="20996" y="5440"/>
                </a:cubicBezTo>
                <a:cubicBezTo>
                  <a:pt x="17632" y="2675"/>
                  <a:pt x="14271" y="1480"/>
                  <a:pt x="10949" y="2136"/>
                </a:cubicBezTo>
                <a:cubicBezTo>
                  <a:pt x="7480" y="2822"/>
                  <a:pt x="4056" y="3905"/>
                  <a:pt x="546" y="4620"/>
                </a:cubicBezTo>
                <a:cubicBezTo>
                  <a:pt x="559" y="4564"/>
                  <a:pt x="569" y="4508"/>
                  <a:pt x="580" y="4453"/>
                </a:cubicBezTo>
                <a:close/>
                <a:moveTo>
                  <a:pt x="634" y="4059"/>
                </a:moveTo>
                <a:cubicBezTo>
                  <a:pt x="4107" y="3477"/>
                  <a:pt x="7517" y="2482"/>
                  <a:pt x="10979" y="1657"/>
                </a:cubicBezTo>
                <a:cubicBezTo>
                  <a:pt x="14296" y="866"/>
                  <a:pt x="17647" y="1854"/>
                  <a:pt x="20996" y="4538"/>
                </a:cubicBezTo>
                <a:cubicBezTo>
                  <a:pt x="20996" y="4629"/>
                  <a:pt x="20996" y="4718"/>
                  <a:pt x="20996" y="4807"/>
                </a:cubicBezTo>
                <a:cubicBezTo>
                  <a:pt x="17643" y="2098"/>
                  <a:pt x="14291" y="1047"/>
                  <a:pt x="10972" y="1798"/>
                </a:cubicBezTo>
                <a:cubicBezTo>
                  <a:pt x="7508" y="2582"/>
                  <a:pt x="4096" y="3605"/>
                  <a:pt x="613" y="4225"/>
                </a:cubicBezTo>
                <a:cubicBezTo>
                  <a:pt x="619" y="4170"/>
                  <a:pt x="628" y="4114"/>
                  <a:pt x="634" y="4059"/>
                </a:cubicBezTo>
                <a:close/>
                <a:moveTo>
                  <a:pt x="661" y="3665"/>
                </a:moveTo>
                <a:cubicBezTo>
                  <a:pt x="4113" y="3178"/>
                  <a:pt x="7525" y="2241"/>
                  <a:pt x="10979" y="1321"/>
                </a:cubicBezTo>
                <a:cubicBezTo>
                  <a:pt x="14305" y="434"/>
                  <a:pt x="17651" y="1278"/>
                  <a:pt x="20996" y="3905"/>
                </a:cubicBezTo>
                <a:cubicBezTo>
                  <a:pt x="20996" y="3996"/>
                  <a:pt x="20996" y="4085"/>
                  <a:pt x="20996" y="4173"/>
                </a:cubicBezTo>
                <a:cubicBezTo>
                  <a:pt x="17649" y="1522"/>
                  <a:pt x="14302" y="616"/>
                  <a:pt x="10981" y="1462"/>
                </a:cubicBezTo>
                <a:cubicBezTo>
                  <a:pt x="7520" y="2343"/>
                  <a:pt x="4111" y="3306"/>
                  <a:pt x="651" y="3832"/>
                </a:cubicBezTo>
                <a:cubicBezTo>
                  <a:pt x="655" y="3777"/>
                  <a:pt x="659" y="3720"/>
                  <a:pt x="661" y="366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F4C6CE-5E39-2BB2-943D-E2DAF3B5414F}"/>
              </a:ext>
            </a:extLst>
          </p:cNvPr>
          <p:cNvSpPr txBox="1"/>
          <p:nvPr/>
        </p:nvSpPr>
        <p:spPr>
          <a:xfrm>
            <a:off x="1095110" y="867992"/>
            <a:ext cx="143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#</a:t>
            </a:r>
            <a:r>
              <a:rPr lang="en-US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ISLP</a:t>
            </a:r>
            <a:endParaRPr lang="en-ID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7BA5F5-629D-4876-AA13-3C6D81478F61}"/>
              </a:ext>
            </a:extLst>
          </p:cNvPr>
          <p:cNvSpPr txBox="1"/>
          <p:nvPr/>
        </p:nvSpPr>
        <p:spPr>
          <a:xfrm>
            <a:off x="2133731" y="3904986"/>
            <a:ext cx="7480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60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بناء فريق مبيعات محترف</a:t>
            </a:r>
            <a:endParaRPr lang="en-US" sz="60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4F395E-AE99-E7FD-937F-5816AD51EC82}"/>
              </a:ext>
            </a:extLst>
          </p:cNvPr>
          <p:cNvSpPr txBox="1"/>
          <p:nvPr/>
        </p:nvSpPr>
        <p:spPr>
          <a:xfrm>
            <a:off x="1095110" y="9236083"/>
            <a:ext cx="1438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@yourinsta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E4F41-1AA6-2A45-CC1E-E2DE49261315}"/>
              </a:ext>
            </a:extLst>
          </p:cNvPr>
          <p:cNvSpPr txBox="1"/>
          <p:nvPr/>
        </p:nvSpPr>
        <p:spPr>
          <a:xfrm>
            <a:off x="2036404" y="5569485"/>
            <a:ext cx="74807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QA" sz="3200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درّب فريقك على استراتيجيات البيع.</a:t>
            </a:r>
            <a:endParaRPr lang="en-US" sz="3200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r" rtl="1">
              <a:lnSpc>
                <a:spcPct val="150000"/>
              </a:lnSpc>
            </a:pPr>
            <a:r>
              <a:rPr lang="ar-QA" sz="32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فريق مبيعات مدرّب جيدًا يمكنه تحسين نتائج البيع بشكل كبير.</a:t>
            </a:r>
            <a:endParaRPr lang="en-ID" sz="32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641DE-82B3-6A6E-4821-29ECBCABAE90}"/>
              </a:ext>
            </a:extLst>
          </p:cNvPr>
          <p:cNvSpPr txBox="1"/>
          <p:nvPr/>
        </p:nvSpPr>
        <p:spPr>
          <a:xfrm>
            <a:off x="458103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SALES TIPS</a:t>
            </a:r>
            <a:endParaRPr lang="en-ID" sz="14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D84DF-99DA-FEA1-65B8-B04C8AF5B078}"/>
              </a:ext>
            </a:extLst>
          </p:cNvPr>
          <p:cNvSpPr txBox="1"/>
          <p:nvPr/>
        </p:nvSpPr>
        <p:spPr>
          <a:xfrm>
            <a:off x="783942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4</a:t>
            </a:r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of 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C04670-D9CC-F5D3-8BCD-438F9EA27BB5}"/>
              </a:ext>
            </a:extLst>
          </p:cNvPr>
          <p:cNvCxnSpPr>
            <a:cxnSpLocks/>
          </p:cNvCxnSpPr>
          <p:nvPr/>
        </p:nvCxnSpPr>
        <p:spPr>
          <a:xfrm>
            <a:off x="1193376" y="9110282"/>
            <a:ext cx="832373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aphic 17" descr="Target Audience with solid fill">
            <a:extLst>
              <a:ext uri="{FF2B5EF4-FFF2-40B4-BE49-F238E27FC236}">
                <a16:creationId xmlns:a16="http://schemas.microsoft.com/office/drawing/2014/main" id="{67841FF3-BED9-6006-B084-A4D7D9D2BD23}"/>
              </a:ext>
            </a:extLst>
          </p:cNvPr>
          <p:cNvGrpSpPr/>
          <p:nvPr/>
        </p:nvGrpSpPr>
        <p:grpSpPr>
          <a:xfrm>
            <a:off x="8261668" y="2131416"/>
            <a:ext cx="1255438" cy="1244602"/>
            <a:chOff x="4686300" y="4686300"/>
            <a:chExt cx="914400" cy="914400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0EB98C7-49AD-6373-64AE-DA490D78B367}"/>
                </a:ext>
              </a:extLst>
            </p:cNvPr>
            <p:cNvSpPr/>
            <p:nvPr/>
          </p:nvSpPr>
          <p:spPr>
            <a:xfrm>
              <a:off x="4972050" y="5270182"/>
              <a:ext cx="342900" cy="120967"/>
            </a:xfrm>
            <a:custGeom>
              <a:avLst/>
              <a:gdLst>
                <a:gd name="connsiteX0" fmla="*/ 326708 w 342900"/>
                <a:gd name="connsiteY0" fmla="*/ 74295 h 120967"/>
                <a:gd name="connsiteX1" fmla="*/ 303848 w 342900"/>
                <a:gd name="connsiteY1" fmla="*/ 20003 h 120967"/>
                <a:gd name="connsiteX2" fmla="*/ 298133 w 342900"/>
                <a:gd name="connsiteY2" fmla="*/ 14288 h 120967"/>
                <a:gd name="connsiteX3" fmla="*/ 20002 w 342900"/>
                <a:gd name="connsiteY3" fmla="*/ 0 h 120967"/>
                <a:gd name="connsiteX4" fmla="*/ 17145 w 342900"/>
                <a:gd name="connsiteY4" fmla="*/ 1905 h 120967"/>
                <a:gd name="connsiteX5" fmla="*/ 0 w 342900"/>
                <a:gd name="connsiteY5" fmla="*/ 35243 h 120967"/>
                <a:gd name="connsiteX6" fmla="*/ 0 w 342900"/>
                <a:gd name="connsiteY6" fmla="*/ 120968 h 120967"/>
                <a:gd name="connsiteX7" fmla="*/ 342900 w 342900"/>
                <a:gd name="connsiteY7" fmla="*/ 120968 h 120967"/>
                <a:gd name="connsiteX8" fmla="*/ 342900 w 342900"/>
                <a:gd name="connsiteY8" fmla="*/ 90488 h 120967"/>
                <a:gd name="connsiteX9" fmla="*/ 326708 w 342900"/>
                <a:gd name="connsiteY9" fmla="*/ 74295 h 12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2900" h="120967">
                  <a:moveTo>
                    <a:pt x="326708" y="74295"/>
                  </a:moveTo>
                  <a:cubicBezTo>
                    <a:pt x="312420" y="60007"/>
                    <a:pt x="303848" y="40005"/>
                    <a:pt x="303848" y="20003"/>
                  </a:cubicBezTo>
                  <a:lnTo>
                    <a:pt x="298133" y="14288"/>
                  </a:lnTo>
                  <a:cubicBezTo>
                    <a:pt x="211455" y="67628"/>
                    <a:pt x="100965" y="61913"/>
                    <a:pt x="20002" y="0"/>
                  </a:cubicBezTo>
                  <a:lnTo>
                    <a:pt x="17145" y="1905"/>
                  </a:lnTo>
                  <a:cubicBezTo>
                    <a:pt x="6668" y="9525"/>
                    <a:pt x="0" y="21907"/>
                    <a:pt x="0" y="35243"/>
                  </a:cubicBezTo>
                  <a:lnTo>
                    <a:pt x="0" y="120968"/>
                  </a:lnTo>
                  <a:lnTo>
                    <a:pt x="342900" y="120968"/>
                  </a:lnTo>
                  <a:lnTo>
                    <a:pt x="342900" y="90488"/>
                  </a:lnTo>
                  <a:lnTo>
                    <a:pt x="326708" y="742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8404400-863E-2C72-95DE-B82FA37F5FB6}"/>
                </a:ext>
              </a:extLst>
            </p:cNvPr>
            <p:cNvSpPr/>
            <p:nvPr/>
          </p:nvSpPr>
          <p:spPr>
            <a:xfrm>
              <a:off x="5321617" y="4891854"/>
              <a:ext cx="136393" cy="170683"/>
            </a:xfrm>
            <a:custGeom>
              <a:avLst/>
              <a:gdLst>
                <a:gd name="connsiteX0" fmla="*/ 64770 w 136393"/>
                <a:gd name="connsiteY0" fmla="*/ 170683 h 170683"/>
                <a:gd name="connsiteX1" fmla="*/ 135255 w 136393"/>
                <a:gd name="connsiteY1" fmla="*/ 71623 h 170683"/>
                <a:gd name="connsiteX2" fmla="*/ 36195 w 136393"/>
                <a:gd name="connsiteY2" fmla="*/ 1138 h 170683"/>
                <a:gd name="connsiteX3" fmla="*/ 0 w 136393"/>
                <a:gd name="connsiteY3" fmla="*/ 16378 h 170683"/>
                <a:gd name="connsiteX4" fmla="*/ 64770 w 136393"/>
                <a:gd name="connsiteY4" fmla="*/ 170683 h 17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393" h="170683">
                  <a:moveTo>
                    <a:pt x="64770" y="170683"/>
                  </a:moveTo>
                  <a:cubicBezTo>
                    <a:pt x="111443" y="163063"/>
                    <a:pt x="142875" y="118296"/>
                    <a:pt x="135255" y="71623"/>
                  </a:cubicBezTo>
                  <a:cubicBezTo>
                    <a:pt x="127635" y="24951"/>
                    <a:pt x="82868" y="-6482"/>
                    <a:pt x="36195" y="1138"/>
                  </a:cubicBezTo>
                  <a:cubicBezTo>
                    <a:pt x="22860" y="3043"/>
                    <a:pt x="10478" y="8758"/>
                    <a:pt x="0" y="16378"/>
                  </a:cubicBezTo>
                  <a:cubicBezTo>
                    <a:pt x="39053" y="58288"/>
                    <a:pt x="61913" y="112581"/>
                    <a:pt x="64770" y="1706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4D421A5-87F8-4087-2A99-C4111CA9A915}"/>
                </a:ext>
              </a:extLst>
            </p:cNvPr>
            <p:cNvSpPr/>
            <p:nvPr/>
          </p:nvSpPr>
          <p:spPr>
            <a:xfrm>
              <a:off x="5350192" y="5087302"/>
              <a:ext cx="193357" cy="170497"/>
            </a:xfrm>
            <a:custGeom>
              <a:avLst/>
              <a:gdLst>
                <a:gd name="connsiteX0" fmla="*/ 176213 w 193357"/>
                <a:gd name="connsiteY0" fmla="*/ 50483 h 170497"/>
                <a:gd name="connsiteX1" fmla="*/ 92393 w 193357"/>
                <a:gd name="connsiteY1" fmla="*/ 10478 h 170497"/>
                <a:gd name="connsiteX2" fmla="*/ 36195 w 193357"/>
                <a:gd name="connsiteY2" fmla="*/ 0 h 170497"/>
                <a:gd name="connsiteX3" fmla="*/ 0 w 193357"/>
                <a:gd name="connsiteY3" fmla="*/ 116205 h 170497"/>
                <a:gd name="connsiteX4" fmla="*/ 5715 w 193357"/>
                <a:gd name="connsiteY4" fmla="*/ 121920 h 170497"/>
                <a:gd name="connsiteX5" fmla="*/ 60008 w 193357"/>
                <a:gd name="connsiteY5" fmla="*/ 144780 h 170497"/>
                <a:gd name="connsiteX6" fmla="*/ 85725 w 193357"/>
                <a:gd name="connsiteY6" fmla="*/ 170498 h 170497"/>
                <a:gd name="connsiteX7" fmla="*/ 193358 w 193357"/>
                <a:gd name="connsiteY7" fmla="*/ 170498 h 170497"/>
                <a:gd name="connsiteX8" fmla="*/ 193358 w 193357"/>
                <a:gd name="connsiteY8" fmla="*/ 84773 h 170497"/>
                <a:gd name="connsiteX9" fmla="*/ 176213 w 193357"/>
                <a:gd name="connsiteY9" fmla="*/ 50483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3357" h="170497">
                  <a:moveTo>
                    <a:pt x="176213" y="50483"/>
                  </a:moveTo>
                  <a:cubicBezTo>
                    <a:pt x="151448" y="31433"/>
                    <a:pt x="122873" y="17145"/>
                    <a:pt x="92393" y="10478"/>
                  </a:cubicBezTo>
                  <a:cubicBezTo>
                    <a:pt x="74295" y="4763"/>
                    <a:pt x="55245" y="1905"/>
                    <a:pt x="36195" y="0"/>
                  </a:cubicBezTo>
                  <a:cubicBezTo>
                    <a:pt x="34290" y="40958"/>
                    <a:pt x="21908" y="80963"/>
                    <a:pt x="0" y="116205"/>
                  </a:cubicBezTo>
                  <a:lnTo>
                    <a:pt x="5715" y="121920"/>
                  </a:lnTo>
                  <a:cubicBezTo>
                    <a:pt x="25718" y="121920"/>
                    <a:pt x="45720" y="130493"/>
                    <a:pt x="60008" y="144780"/>
                  </a:cubicBezTo>
                  <a:lnTo>
                    <a:pt x="85725" y="170498"/>
                  </a:lnTo>
                  <a:lnTo>
                    <a:pt x="193358" y="170498"/>
                  </a:lnTo>
                  <a:lnTo>
                    <a:pt x="193358" y="84773"/>
                  </a:lnTo>
                  <a:cubicBezTo>
                    <a:pt x="193358" y="71438"/>
                    <a:pt x="187643" y="58103"/>
                    <a:pt x="176213" y="504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1A6044-BAE6-FC0A-EA4F-E885D89A02E9}"/>
                </a:ext>
              </a:extLst>
            </p:cNvPr>
            <p:cNvSpPr/>
            <p:nvPr/>
          </p:nvSpPr>
          <p:spPr>
            <a:xfrm>
              <a:off x="4923472" y="4856790"/>
              <a:ext cx="573781" cy="573788"/>
            </a:xfrm>
            <a:custGeom>
              <a:avLst/>
              <a:gdLst>
                <a:gd name="connsiteX0" fmla="*/ 557213 w 573781"/>
                <a:gd name="connsiteY0" fmla="*/ 485782 h 573788"/>
                <a:gd name="connsiteX1" fmla="*/ 467678 w 573781"/>
                <a:gd name="connsiteY1" fmla="*/ 395294 h 573788"/>
                <a:gd name="connsiteX2" fmla="*/ 421957 w 573781"/>
                <a:gd name="connsiteY2" fmla="*/ 381959 h 573788"/>
                <a:gd name="connsiteX3" fmla="*/ 389573 w 573781"/>
                <a:gd name="connsiteY3" fmla="*/ 350527 h 573788"/>
                <a:gd name="connsiteX4" fmla="*/ 434340 w 573781"/>
                <a:gd name="connsiteY4" fmla="*/ 219082 h 573788"/>
                <a:gd name="connsiteX5" fmla="*/ 217170 w 573781"/>
                <a:gd name="connsiteY5" fmla="*/ 7 h 573788"/>
                <a:gd name="connsiteX6" fmla="*/ 0 w 573781"/>
                <a:gd name="connsiteY6" fmla="*/ 216224 h 573788"/>
                <a:gd name="connsiteX7" fmla="*/ 217170 w 573781"/>
                <a:gd name="connsiteY7" fmla="*/ 435299 h 573788"/>
                <a:gd name="connsiteX8" fmla="*/ 350520 w 573781"/>
                <a:gd name="connsiteY8" fmla="*/ 390532 h 573788"/>
                <a:gd name="connsiteX9" fmla="*/ 382905 w 573781"/>
                <a:gd name="connsiteY9" fmla="*/ 421964 h 573788"/>
                <a:gd name="connsiteX10" fmla="*/ 396240 w 573781"/>
                <a:gd name="connsiteY10" fmla="*/ 467684 h 573788"/>
                <a:gd name="connsiteX11" fmla="*/ 486728 w 573781"/>
                <a:gd name="connsiteY11" fmla="*/ 558172 h 573788"/>
                <a:gd name="connsiteX12" fmla="*/ 558165 w 573781"/>
                <a:gd name="connsiteY12" fmla="*/ 560077 h 573788"/>
                <a:gd name="connsiteX13" fmla="*/ 560070 w 573781"/>
                <a:gd name="connsiteY13" fmla="*/ 488639 h 573788"/>
                <a:gd name="connsiteX14" fmla="*/ 557213 w 573781"/>
                <a:gd name="connsiteY14" fmla="*/ 485782 h 573788"/>
                <a:gd name="connsiteX15" fmla="*/ 557213 w 573781"/>
                <a:gd name="connsiteY15" fmla="*/ 485782 h 573788"/>
                <a:gd name="connsiteX16" fmla="*/ 218123 w 573781"/>
                <a:gd name="connsiteY16" fmla="*/ 44774 h 573788"/>
                <a:gd name="connsiteX17" fmla="*/ 391478 w 573781"/>
                <a:gd name="connsiteY17" fmla="*/ 218129 h 573788"/>
                <a:gd name="connsiteX18" fmla="*/ 350520 w 573781"/>
                <a:gd name="connsiteY18" fmla="*/ 329572 h 573788"/>
                <a:gd name="connsiteX19" fmla="*/ 295275 w 573781"/>
                <a:gd name="connsiteY19" fmla="*/ 309569 h 573788"/>
                <a:gd name="connsiteX20" fmla="*/ 216217 w 573781"/>
                <a:gd name="connsiteY20" fmla="*/ 297187 h 573788"/>
                <a:gd name="connsiteX21" fmla="*/ 137160 w 573781"/>
                <a:gd name="connsiteY21" fmla="*/ 309569 h 573788"/>
                <a:gd name="connsiteX22" fmla="*/ 85725 w 573781"/>
                <a:gd name="connsiteY22" fmla="*/ 330524 h 573788"/>
                <a:gd name="connsiteX23" fmla="*/ 104775 w 573781"/>
                <a:gd name="connsiteY23" fmla="*/ 86684 h 573788"/>
                <a:gd name="connsiteX24" fmla="*/ 218123 w 573781"/>
                <a:gd name="connsiteY24" fmla="*/ 44774 h 57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3781" h="573788">
                  <a:moveTo>
                    <a:pt x="557213" y="485782"/>
                  </a:moveTo>
                  <a:lnTo>
                    <a:pt x="467678" y="395294"/>
                  </a:lnTo>
                  <a:cubicBezTo>
                    <a:pt x="455295" y="383864"/>
                    <a:pt x="439103" y="378149"/>
                    <a:pt x="421957" y="381959"/>
                  </a:cubicBezTo>
                  <a:lnTo>
                    <a:pt x="389573" y="350527"/>
                  </a:lnTo>
                  <a:cubicBezTo>
                    <a:pt x="419100" y="312427"/>
                    <a:pt x="434340" y="266707"/>
                    <a:pt x="434340" y="219082"/>
                  </a:cubicBezTo>
                  <a:cubicBezTo>
                    <a:pt x="435293" y="99067"/>
                    <a:pt x="338138" y="959"/>
                    <a:pt x="217170" y="7"/>
                  </a:cubicBezTo>
                  <a:cubicBezTo>
                    <a:pt x="96203" y="-946"/>
                    <a:pt x="0" y="96209"/>
                    <a:pt x="0" y="216224"/>
                  </a:cubicBezTo>
                  <a:cubicBezTo>
                    <a:pt x="0" y="336239"/>
                    <a:pt x="96203" y="434347"/>
                    <a:pt x="217170" y="435299"/>
                  </a:cubicBezTo>
                  <a:cubicBezTo>
                    <a:pt x="264795" y="435299"/>
                    <a:pt x="311468" y="420059"/>
                    <a:pt x="350520" y="390532"/>
                  </a:cubicBezTo>
                  <a:lnTo>
                    <a:pt x="382905" y="421964"/>
                  </a:lnTo>
                  <a:cubicBezTo>
                    <a:pt x="380048" y="438157"/>
                    <a:pt x="384810" y="455302"/>
                    <a:pt x="396240" y="467684"/>
                  </a:cubicBezTo>
                  <a:lnTo>
                    <a:pt x="486728" y="558172"/>
                  </a:lnTo>
                  <a:cubicBezTo>
                    <a:pt x="505778" y="578174"/>
                    <a:pt x="538163" y="579127"/>
                    <a:pt x="558165" y="560077"/>
                  </a:cubicBezTo>
                  <a:cubicBezTo>
                    <a:pt x="578168" y="541027"/>
                    <a:pt x="579120" y="508642"/>
                    <a:pt x="560070" y="488639"/>
                  </a:cubicBezTo>
                  <a:cubicBezTo>
                    <a:pt x="559118" y="487687"/>
                    <a:pt x="558165" y="486734"/>
                    <a:pt x="557213" y="485782"/>
                  </a:cubicBezTo>
                  <a:lnTo>
                    <a:pt x="557213" y="485782"/>
                  </a:lnTo>
                  <a:close/>
                  <a:moveTo>
                    <a:pt x="218123" y="44774"/>
                  </a:moveTo>
                  <a:cubicBezTo>
                    <a:pt x="314325" y="44774"/>
                    <a:pt x="391478" y="121927"/>
                    <a:pt x="391478" y="218129"/>
                  </a:cubicBezTo>
                  <a:cubicBezTo>
                    <a:pt x="391478" y="259087"/>
                    <a:pt x="377190" y="299092"/>
                    <a:pt x="350520" y="329572"/>
                  </a:cubicBezTo>
                  <a:cubicBezTo>
                    <a:pt x="332423" y="320999"/>
                    <a:pt x="314325" y="314332"/>
                    <a:pt x="295275" y="309569"/>
                  </a:cubicBezTo>
                  <a:cubicBezTo>
                    <a:pt x="269558" y="301949"/>
                    <a:pt x="242888" y="297187"/>
                    <a:pt x="216217" y="297187"/>
                  </a:cubicBezTo>
                  <a:cubicBezTo>
                    <a:pt x="189548" y="297187"/>
                    <a:pt x="162878" y="301949"/>
                    <a:pt x="137160" y="309569"/>
                  </a:cubicBezTo>
                  <a:cubicBezTo>
                    <a:pt x="119063" y="314332"/>
                    <a:pt x="101917" y="320999"/>
                    <a:pt x="85725" y="330524"/>
                  </a:cubicBezTo>
                  <a:cubicBezTo>
                    <a:pt x="23813" y="258134"/>
                    <a:pt x="32385" y="148597"/>
                    <a:pt x="104775" y="86684"/>
                  </a:cubicBezTo>
                  <a:cubicBezTo>
                    <a:pt x="136208" y="59062"/>
                    <a:pt x="176213" y="44774"/>
                    <a:pt x="218123" y="447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6171B5-DCEE-007C-EC76-25D4AF712F99}"/>
                </a:ext>
              </a:extLst>
            </p:cNvPr>
            <p:cNvSpPr/>
            <p:nvPr/>
          </p:nvSpPr>
          <p:spPr>
            <a:xfrm>
              <a:off x="5043487" y="4940617"/>
              <a:ext cx="192405" cy="192405"/>
            </a:xfrm>
            <a:custGeom>
              <a:avLst/>
              <a:gdLst>
                <a:gd name="connsiteX0" fmla="*/ 192405 w 192405"/>
                <a:gd name="connsiteY0" fmla="*/ 96202 h 192405"/>
                <a:gd name="connsiteX1" fmla="*/ 96203 w 192405"/>
                <a:gd name="connsiteY1" fmla="*/ 192405 h 192405"/>
                <a:gd name="connsiteX2" fmla="*/ 0 w 192405"/>
                <a:gd name="connsiteY2" fmla="*/ 96202 h 192405"/>
                <a:gd name="connsiteX3" fmla="*/ 96203 w 192405"/>
                <a:gd name="connsiteY3" fmla="*/ 0 h 192405"/>
                <a:gd name="connsiteX4" fmla="*/ 192405 w 192405"/>
                <a:gd name="connsiteY4" fmla="*/ 96202 h 1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05" h="192405">
                  <a:moveTo>
                    <a:pt x="192405" y="96202"/>
                  </a:moveTo>
                  <a:cubicBezTo>
                    <a:pt x="192405" y="149334"/>
                    <a:pt x="149334" y="192405"/>
                    <a:pt x="96203" y="192405"/>
                  </a:cubicBezTo>
                  <a:cubicBezTo>
                    <a:pt x="43071" y="192405"/>
                    <a:pt x="0" y="149334"/>
                    <a:pt x="0" y="96202"/>
                  </a:cubicBezTo>
                  <a:cubicBezTo>
                    <a:pt x="0" y="43071"/>
                    <a:pt x="43071" y="0"/>
                    <a:pt x="96203" y="0"/>
                  </a:cubicBezTo>
                  <a:cubicBezTo>
                    <a:pt x="149334" y="0"/>
                    <a:pt x="192405" y="43071"/>
                    <a:pt x="192405" y="962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5748C79-9A95-02F7-CBBF-0CE3BEF780A8}"/>
                </a:ext>
              </a:extLst>
            </p:cNvPr>
            <p:cNvSpPr/>
            <p:nvPr/>
          </p:nvSpPr>
          <p:spPr>
            <a:xfrm>
              <a:off x="4743450" y="5087302"/>
              <a:ext cx="220027" cy="170497"/>
            </a:xfrm>
            <a:custGeom>
              <a:avLst/>
              <a:gdLst>
                <a:gd name="connsiteX0" fmla="*/ 152400 w 220027"/>
                <a:gd name="connsiteY0" fmla="*/ 0 h 170497"/>
                <a:gd name="connsiteX1" fmla="*/ 100965 w 220027"/>
                <a:gd name="connsiteY1" fmla="*/ 10478 h 170497"/>
                <a:gd name="connsiteX2" fmla="*/ 17145 w 220027"/>
                <a:gd name="connsiteY2" fmla="*/ 50483 h 170497"/>
                <a:gd name="connsiteX3" fmla="*/ 0 w 220027"/>
                <a:gd name="connsiteY3" fmla="*/ 84773 h 170497"/>
                <a:gd name="connsiteX4" fmla="*/ 0 w 220027"/>
                <a:gd name="connsiteY4" fmla="*/ 170498 h 170497"/>
                <a:gd name="connsiteX5" fmla="*/ 205740 w 220027"/>
                <a:gd name="connsiteY5" fmla="*/ 170498 h 170497"/>
                <a:gd name="connsiteX6" fmla="*/ 220028 w 220027"/>
                <a:gd name="connsiteY6" fmla="*/ 156210 h 170497"/>
                <a:gd name="connsiteX7" fmla="*/ 152400 w 220027"/>
                <a:gd name="connsiteY7" fmla="*/ 0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027" h="170497">
                  <a:moveTo>
                    <a:pt x="152400" y="0"/>
                  </a:moveTo>
                  <a:cubicBezTo>
                    <a:pt x="135255" y="1905"/>
                    <a:pt x="118110" y="4763"/>
                    <a:pt x="100965" y="10478"/>
                  </a:cubicBezTo>
                  <a:cubicBezTo>
                    <a:pt x="71438" y="19050"/>
                    <a:pt x="42863" y="33338"/>
                    <a:pt x="17145" y="50483"/>
                  </a:cubicBezTo>
                  <a:cubicBezTo>
                    <a:pt x="5715" y="58103"/>
                    <a:pt x="0" y="71438"/>
                    <a:pt x="0" y="84773"/>
                  </a:cubicBezTo>
                  <a:lnTo>
                    <a:pt x="0" y="170498"/>
                  </a:lnTo>
                  <a:lnTo>
                    <a:pt x="205740" y="170498"/>
                  </a:lnTo>
                  <a:cubicBezTo>
                    <a:pt x="209550" y="164783"/>
                    <a:pt x="214313" y="160020"/>
                    <a:pt x="220028" y="156210"/>
                  </a:cubicBezTo>
                  <a:cubicBezTo>
                    <a:pt x="179070" y="113348"/>
                    <a:pt x="155258" y="58103"/>
                    <a:pt x="15240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C616553-85D8-4F86-1829-EF74A3908E75}"/>
                </a:ext>
              </a:extLst>
            </p:cNvPr>
            <p:cNvSpPr/>
            <p:nvPr/>
          </p:nvSpPr>
          <p:spPr>
            <a:xfrm>
              <a:off x="4828728" y="4891593"/>
              <a:ext cx="133796" cy="169991"/>
            </a:xfrm>
            <a:custGeom>
              <a:avLst/>
              <a:gdLst>
                <a:gd name="connsiteX0" fmla="*/ 67122 w 133796"/>
                <a:gd name="connsiteY0" fmla="*/ 169992 h 169991"/>
                <a:gd name="connsiteX1" fmla="*/ 133797 w 133796"/>
                <a:gd name="connsiteY1" fmla="*/ 14734 h 169991"/>
                <a:gd name="connsiteX2" fmla="*/ 14734 w 133796"/>
                <a:gd name="connsiteY2" fmla="*/ 38547 h 169991"/>
                <a:gd name="connsiteX3" fmla="*/ 38547 w 133796"/>
                <a:gd name="connsiteY3" fmla="*/ 157609 h 169991"/>
                <a:gd name="connsiteX4" fmla="*/ 67122 w 133796"/>
                <a:gd name="connsiteY4" fmla="*/ 169992 h 169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96" h="169991">
                  <a:moveTo>
                    <a:pt x="67122" y="169992"/>
                  </a:moveTo>
                  <a:cubicBezTo>
                    <a:pt x="69979" y="111889"/>
                    <a:pt x="93792" y="57597"/>
                    <a:pt x="133797" y="14734"/>
                  </a:cubicBezTo>
                  <a:cubicBezTo>
                    <a:pt x="94744" y="-11936"/>
                    <a:pt x="41404" y="-1458"/>
                    <a:pt x="14734" y="38547"/>
                  </a:cubicBezTo>
                  <a:cubicBezTo>
                    <a:pt x="-11936" y="78552"/>
                    <a:pt x="-1458" y="130939"/>
                    <a:pt x="38547" y="157609"/>
                  </a:cubicBezTo>
                  <a:cubicBezTo>
                    <a:pt x="47119" y="163324"/>
                    <a:pt x="56644" y="167134"/>
                    <a:pt x="67122" y="16999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126859234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4">
            <a:extLst>
              <a:ext uri="{FF2B5EF4-FFF2-40B4-BE49-F238E27FC236}">
                <a16:creationId xmlns:a16="http://schemas.microsoft.com/office/drawing/2014/main" id="{2489E938-0589-0BA9-2FF1-A41E55519341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-1988864" y="5842902"/>
            <a:ext cx="13139789" cy="7877938"/>
          </a:xfrm>
          <a:custGeom>
            <a:avLst/>
            <a:gdLst>
              <a:gd name="T0" fmla="*/ 10975 w 20996"/>
              <a:gd name="T1" fmla="*/ 983 h 9873"/>
              <a:gd name="T2" fmla="*/ 20996 w 20996"/>
              <a:gd name="T3" fmla="*/ 3540 h 9873"/>
              <a:gd name="T4" fmla="*/ 668 w 20996"/>
              <a:gd name="T5" fmla="*/ 3438 h 9873"/>
              <a:gd name="T6" fmla="*/ 4 w 20996"/>
              <a:gd name="T7" fmla="*/ 7195 h 9873"/>
              <a:gd name="T8" fmla="*/ 20996 w 20996"/>
              <a:gd name="T9" fmla="*/ 9605 h 9873"/>
              <a:gd name="T10" fmla="*/ 10754 w 20996"/>
              <a:gd name="T11" fmla="*/ 4482 h 9873"/>
              <a:gd name="T12" fmla="*/ 4 w 20996"/>
              <a:gd name="T13" fmla="*/ 7195 h 9873"/>
              <a:gd name="T14" fmla="*/ 10748 w 20996"/>
              <a:gd name="T15" fmla="*/ 4002 h 9873"/>
              <a:gd name="T16" fmla="*/ 20996 w 20996"/>
              <a:gd name="T17" fmla="*/ 9240 h 9873"/>
              <a:gd name="T18" fmla="*/ 8 w 20996"/>
              <a:gd name="T19" fmla="*/ 6965 h 9873"/>
              <a:gd name="T20" fmla="*/ 57 w 20996"/>
              <a:gd name="T21" fmla="*/ 6404 h 9873"/>
              <a:gd name="T22" fmla="*/ 20996 w 20996"/>
              <a:gd name="T23" fmla="*/ 8339 h 9873"/>
              <a:gd name="T24" fmla="*/ 10752 w 20996"/>
              <a:gd name="T25" fmla="*/ 3807 h 9873"/>
              <a:gd name="T26" fmla="*/ 57 w 20996"/>
              <a:gd name="T27" fmla="*/ 6404 h 9873"/>
              <a:gd name="T28" fmla="*/ 10779 w 20996"/>
              <a:gd name="T29" fmla="*/ 3330 h 9873"/>
              <a:gd name="T30" fmla="*/ 20996 w 20996"/>
              <a:gd name="T31" fmla="*/ 7973 h 9873"/>
              <a:gd name="T32" fmla="*/ 92 w 20996"/>
              <a:gd name="T33" fmla="*/ 6178 h 9873"/>
              <a:gd name="T34" fmla="*/ 233 w 20996"/>
              <a:gd name="T35" fmla="*/ 5625 h 9873"/>
              <a:gd name="T36" fmla="*/ 20996 w 20996"/>
              <a:gd name="T37" fmla="*/ 7072 h 9873"/>
              <a:gd name="T38" fmla="*/ 10800 w 20996"/>
              <a:gd name="T39" fmla="*/ 3138 h 9873"/>
              <a:gd name="T40" fmla="*/ 233 w 20996"/>
              <a:gd name="T41" fmla="*/ 5625 h 9873"/>
              <a:gd name="T42" fmla="*/ 10874 w 20996"/>
              <a:gd name="T43" fmla="*/ 2663 h 9873"/>
              <a:gd name="T44" fmla="*/ 20996 w 20996"/>
              <a:gd name="T45" fmla="*/ 6707 h 9873"/>
              <a:gd name="T46" fmla="*/ 309 w 20996"/>
              <a:gd name="T47" fmla="*/ 5401 h 9873"/>
              <a:gd name="T48" fmla="*/ 487 w 20996"/>
              <a:gd name="T49" fmla="*/ 4845 h 9873"/>
              <a:gd name="T50" fmla="*/ 20996 w 20996"/>
              <a:gd name="T51" fmla="*/ 5805 h 9873"/>
              <a:gd name="T52" fmla="*/ 10905 w 20996"/>
              <a:gd name="T53" fmla="*/ 2470 h 9873"/>
              <a:gd name="T54" fmla="*/ 487 w 20996"/>
              <a:gd name="T55" fmla="*/ 4845 h 9873"/>
              <a:gd name="T56" fmla="*/ 10962 w 20996"/>
              <a:gd name="T57" fmla="*/ 1993 h 9873"/>
              <a:gd name="T58" fmla="*/ 20996 w 20996"/>
              <a:gd name="T59" fmla="*/ 5440 h 9873"/>
              <a:gd name="T60" fmla="*/ 546 w 20996"/>
              <a:gd name="T61" fmla="*/ 4620 h 9873"/>
              <a:gd name="T62" fmla="*/ 634 w 20996"/>
              <a:gd name="T63" fmla="*/ 4059 h 9873"/>
              <a:gd name="T64" fmla="*/ 20996 w 20996"/>
              <a:gd name="T65" fmla="*/ 4538 h 9873"/>
              <a:gd name="T66" fmla="*/ 10972 w 20996"/>
              <a:gd name="T67" fmla="*/ 1798 h 9873"/>
              <a:gd name="T68" fmla="*/ 634 w 20996"/>
              <a:gd name="T69" fmla="*/ 4059 h 9873"/>
              <a:gd name="T70" fmla="*/ 10979 w 20996"/>
              <a:gd name="T71" fmla="*/ 1321 h 9873"/>
              <a:gd name="T72" fmla="*/ 20996 w 20996"/>
              <a:gd name="T73" fmla="*/ 4173 h 9873"/>
              <a:gd name="T74" fmla="*/ 651 w 20996"/>
              <a:gd name="T75" fmla="*/ 3832 h 9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996" h="9873">
                <a:moveTo>
                  <a:pt x="672" y="3271"/>
                </a:moveTo>
                <a:cubicBezTo>
                  <a:pt x="4105" y="2878"/>
                  <a:pt x="7520" y="2001"/>
                  <a:pt x="10975" y="983"/>
                </a:cubicBezTo>
                <a:cubicBezTo>
                  <a:pt x="14310" y="0"/>
                  <a:pt x="17653" y="700"/>
                  <a:pt x="20996" y="3271"/>
                </a:cubicBezTo>
                <a:cubicBezTo>
                  <a:pt x="20996" y="3362"/>
                  <a:pt x="20996" y="3451"/>
                  <a:pt x="20996" y="3540"/>
                </a:cubicBezTo>
                <a:cubicBezTo>
                  <a:pt x="17653" y="947"/>
                  <a:pt x="14310" y="185"/>
                  <a:pt x="10977" y="1127"/>
                </a:cubicBezTo>
                <a:cubicBezTo>
                  <a:pt x="7523" y="2104"/>
                  <a:pt x="4109" y="3006"/>
                  <a:pt x="668" y="3438"/>
                </a:cubicBezTo>
                <a:cubicBezTo>
                  <a:pt x="668" y="3383"/>
                  <a:pt x="670" y="3327"/>
                  <a:pt x="672" y="3271"/>
                </a:cubicBezTo>
                <a:close/>
                <a:moveTo>
                  <a:pt x="4" y="7195"/>
                </a:moveTo>
                <a:cubicBezTo>
                  <a:pt x="3714" y="5864"/>
                  <a:pt x="7254" y="4373"/>
                  <a:pt x="10752" y="4339"/>
                </a:cubicBezTo>
                <a:cubicBezTo>
                  <a:pt x="14175" y="4306"/>
                  <a:pt x="17544" y="6462"/>
                  <a:pt x="20996" y="9605"/>
                </a:cubicBezTo>
                <a:cubicBezTo>
                  <a:pt x="20996" y="9695"/>
                  <a:pt x="20996" y="9784"/>
                  <a:pt x="20996" y="9873"/>
                </a:cubicBezTo>
                <a:cubicBezTo>
                  <a:pt x="17544" y="6706"/>
                  <a:pt x="14184" y="4490"/>
                  <a:pt x="10754" y="4482"/>
                </a:cubicBezTo>
                <a:cubicBezTo>
                  <a:pt x="7262" y="4475"/>
                  <a:pt x="3718" y="5993"/>
                  <a:pt x="0" y="7363"/>
                </a:cubicBezTo>
                <a:cubicBezTo>
                  <a:pt x="2" y="7308"/>
                  <a:pt x="2" y="7252"/>
                  <a:pt x="4" y="7195"/>
                </a:cubicBezTo>
                <a:close/>
                <a:moveTo>
                  <a:pt x="19" y="6797"/>
                </a:moveTo>
                <a:cubicBezTo>
                  <a:pt x="3710" y="5561"/>
                  <a:pt x="7239" y="4133"/>
                  <a:pt x="10748" y="4002"/>
                </a:cubicBezTo>
                <a:cubicBezTo>
                  <a:pt x="14161" y="3873"/>
                  <a:pt x="17546" y="5885"/>
                  <a:pt x="20996" y="8972"/>
                </a:cubicBezTo>
                <a:cubicBezTo>
                  <a:pt x="20996" y="9062"/>
                  <a:pt x="20996" y="9151"/>
                  <a:pt x="20996" y="9240"/>
                </a:cubicBezTo>
                <a:cubicBezTo>
                  <a:pt x="17544" y="6130"/>
                  <a:pt x="14165" y="4057"/>
                  <a:pt x="10748" y="4145"/>
                </a:cubicBezTo>
                <a:cubicBezTo>
                  <a:pt x="7242" y="4235"/>
                  <a:pt x="3708" y="5689"/>
                  <a:pt x="8" y="6965"/>
                </a:cubicBezTo>
                <a:cubicBezTo>
                  <a:pt x="13" y="6909"/>
                  <a:pt x="15" y="6853"/>
                  <a:pt x="19" y="6797"/>
                </a:cubicBezTo>
                <a:close/>
                <a:moveTo>
                  <a:pt x="57" y="6404"/>
                </a:moveTo>
                <a:cubicBezTo>
                  <a:pt x="3725" y="5262"/>
                  <a:pt x="7240" y="3895"/>
                  <a:pt x="10754" y="3665"/>
                </a:cubicBezTo>
                <a:cubicBezTo>
                  <a:pt x="14158" y="3442"/>
                  <a:pt x="17553" y="5309"/>
                  <a:pt x="20996" y="8339"/>
                </a:cubicBezTo>
                <a:cubicBezTo>
                  <a:pt x="20996" y="8429"/>
                  <a:pt x="20996" y="8518"/>
                  <a:pt x="20996" y="8607"/>
                </a:cubicBezTo>
                <a:cubicBezTo>
                  <a:pt x="17550" y="5553"/>
                  <a:pt x="14157" y="3624"/>
                  <a:pt x="10752" y="3807"/>
                </a:cubicBezTo>
                <a:cubicBezTo>
                  <a:pt x="7238" y="3996"/>
                  <a:pt x="3716" y="5388"/>
                  <a:pt x="38" y="6571"/>
                </a:cubicBezTo>
                <a:cubicBezTo>
                  <a:pt x="44" y="6515"/>
                  <a:pt x="50" y="6459"/>
                  <a:pt x="57" y="6404"/>
                </a:cubicBezTo>
                <a:close/>
                <a:moveTo>
                  <a:pt x="128" y="6012"/>
                </a:moveTo>
                <a:cubicBezTo>
                  <a:pt x="3767" y="4963"/>
                  <a:pt x="7266" y="3660"/>
                  <a:pt x="10779" y="3330"/>
                </a:cubicBezTo>
                <a:cubicBezTo>
                  <a:pt x="14166" y="3012"/>
                  <a:pt x="17565" y="4733"/>
                  <a:pt x="20996" y="7705"/>
                </a:cubicBezTo>
                <a:cubicBezTo>
                  <a:pt x="20996" y="7795"/>
                  <a:pt x="20996" y="7885"/>
                  <a:pt x="20996" y="7973"/>
                </a:cubicBezTo>
                <a:cubicBezTo>
                  <a:pt x="17559" y="4976"/>
                  <a:pt x="14160" y="3193"/>
                  <a:pt x="10767" y="3471"/>
                </a:cubicBezTo>
                <a:cubicBezTo>
                  <a:pt x="7250" y="3758"/>
                  <a:pt x="3744" y="5089"/>
                  <a:pt x="92" y="6178"/>
                </a:cubicBezTo>
                <a:cubicBezTo>
                  <a:pt x="103" y="6122"/>
                  <a:pt x="116" y="6068"/>
                  <a:pt x="128" y="6012"/>
                </a:cubicBezTo>
                <a:close/>
                <a:moveTo>
                  <a:pt x="233" y="5625"/>
                </a:moveTo>
                <a:cubicBezTo>
                  <a:pt x="3838" y="4668"/>
                  <a:pt x="7316" y="3426"/>
                  <a:pt x="10821" y="2997"/>
                </a:cubicBezTo>
                <a:cubicBezTo>
                  <a:pt x="14188" y="2584"/>
                  <a:pt x="17580" y="4158"/>
                  <a:pt x="20996" y="7072"/>
                </a:cubicBezTo>
                <a:cubicBezTo>
                  <a:pt x="20996" y="7162"/>
                  <a:pt x="20996" y="7252"/>
                  <a:pt x="20996" y="7340"/>
                </a:cubicBezTo>
                <a:cubicBezTo>
                  <a:pt x="17571" y="4402"/>
                  <a:pt x="14177" y="2765"/>
                  <a:pt x="10800" y="3138"/>
                </a:cubicBezTo>
                <a:cubicBezTo>
                  <a:pt x="7291" y="3525"/>
                  <a:pt x="3805" y="4793"/>
                  <a:pt x="183" y="5788"/>
                </a:cubicBezTo>
                <a:cubicBezTo>
                  <a:pt x="200" y="5734"/>
                  <a:pt x="214" y="5679"/>
                  <a:pt x="233" y="5625"/>
                </a:cubicBezTo>
                <a:close/>
                <a:moveTo>
                  <a:pt x="363" y="5234"/>
                </a:moveTo>
                <a:cubicBezTo>
                  <a:pt x="3931" y="4373"/>
                  <a:pt x="7383" y="3192"/>
                  <a:pt x="10874" y="2663"/>
                </a:cubicBezTo>
                <a:cubicBezTo>
                  <a:pt x="14222" y="2156"/>
                  <a:pt x="17601" y="3582"/>
                  <a:pt x="20996" y="6438"/>
                </a:cubicBezTo>
                <a:cubicBezTo>
                  <a:pt x="20996" y="6528"/>
                  <a:pt x="20996" y="6618"/>
                  <a:pt x="20996" y="6707"/>
                </a:cubicBezTo>
                <a:cubicBezTo>
                  <a:pt x="17592" y="3826"/>
                  <a:pt x="14210" y="2336"/>
                  <a:pt x="10853" y="2804"/>
                </a:cubicBezTo>
                <a:cubicBezTo>
                  <a:pt x="7355" y="3292"/>
                  <a:pt x="3893" y="4499"/>
                  <a:pt x="309" y="5401"/>
                </a:cubicBezTo>
                <a:cubicBezTo>
                  <a:pt x="328" y="5346"/>
                  <a:pt x="344" y="5290"/>
                  <a:pt x="363" y="5234"/>
                </a:cubicBezTo>
                <a:close/>
                <a:moveTo>
                  <a:pt x="487" y="4845"/>
                </a:moveTo>
                <a:cubicBezTo>
                  <a:pt x="4017" y="4076"/>
                  <a:pt x="7449" y="2957"/>
                  <a:pt x="10926" y="2328"/>
                </a:cubicBezTo>
                <a:cubicBezTo>
                  <a:pt x="14255" y="1726"/>
                  <a:pt x="17622" y="3006"/>
                  <a:pt x="20996" y="5805"/>
                </a:cubicBezTo>
                <a:cubicBezTo>
                  <a:pt x="20996" y="5895"/>
                  <a:pt x="20996" y="5985"/>
                  <a:pt x="20996" y="6073"/>
                </a:cubicBezTo>
                <a:cubicBezTo>
                  <a:pt x="17613" y="3250"/>
                  <a:pt x="14242" y="1907"/>
                  <a:pt x="10905" y="2470"/>
                </a:cubicBezTo>
                <a:cubicBezTo>
                  <a:pt x="7423" y="3057"/>
                  <a:pt x="3985" y="4203"/>
                  <a:pt x="439" y="5010"/>
                </a:cubicBezTo>
                <a:cubicBezTo>
                  <a:pt x="456" y="4956"/>
                  <a:pt x="473" y="4900"/>
                  <a:pt x="487" y="4845"/>
                </a:cubicBezTo>
                <a:close/>
                <a:moveTo>
                  <a:pt x="580" y="4453"/>
                </a:moveTo>
                <a:cubicBezTo>
                  <a:pt x="4077" y="3779"/>
                  <a:pt x="7495" y="2720"/>
                  <a:pt x="10962" y="1993"/>
                </a:cubicBezTo>
                <a:cubicBezTo>
                  <a:pt x="14283" y="1296"/>
                  <a:pt x="17639" y="2430"/>
                  <a:pt x="20996" y="5172"/>
                </a:cubicBezTo>
                <a:cubicBezTo>
                  <a:pt x="20996" y="5262"/>
                  <a:pt x="20996" y="5352"/>
                  <a:pt x="20996" y="5440"/>
                </a:cubicBezTo>
                <a:cubicBezTo>
                  <a:pt x="17632" y="2675"/>
                  <a:pt x="14271" y="1480"/>
                  <a:pt x="10949" y="2136"/>
                </a:cubicBezTo>
                <a:cubicBezTo>
                  <a:pt x="7480" y="2822"/>
                  <a:pt x="4056" y="3905"/>
                  <a:pt x="546" y="4620"/>
                </a:cubicBezTo>
                <a:cubicBezTo>
                  <a:pt x="559" y="4564"/>
                  <a:pt x="569" y="4508"/>
                  <a:pt x="580" y="4453"/>
                </a:cubicBezTo>
                <a:close/>
                <a:moveTo>
                  <a:pt x="634" y="4059"/>
                </a:moveTo>
                <a:cubicBezTo>
                  <a:pt x="4107" y="3477"/>
                  <a:pt x="7517" y="2482"/>
                  <a:pt x="10979" y="1657"/>
                </a:cubicBezTo>
                <a:cubicBezTo>
                  <a:pt x="14296" y="866"/>
                  <a:pt x="17647" y="1854"/>
                  <a:pt x="20996" y="4538"/>
                </a:cubicBezTo>
                <a:cubicBezTo>
                  <a:pt x="20996" y="4629"/>
                  <a:pt x="20996" y="4718"/>
                  <a:pt x="20996" y="4807"/>
                </a:cubicBezTo>
                <a:cubicBezTo>
                  <a:pt x="17643" y="2098"/>
                  <a:pt x="14291" y="1047"/>
                  <a:pt x="10972" y="1798"/>
                </a:cubicBezTo>
                <a:cubicBezTo>
                  <a:pt x="7508" y="2582"/>
                  <a:pt x="4096" y="3605"/>
                  <a:pt x="613" y="4225"/>
                </a:cubicBezTo>
                <a:cubicBezTo>
                  <a:pt x="619" y="4170"/>
                  <a:pt x="628" y="4114"/>
                  <a:pt x="634" y="4059"/>
                </a:cubicBezTo>
                <a:close/>
                <a:moveTo>
                  <a:pt x="661" y="3665"/>
                </a:moveTo>
                <a:cubicBezTo>
                  <a:pt x="4113" y="3178"/>
                  <a:pt x="7525" y="2241"/>
                  <a:pt x="10979" y="1321"/>
                </a:cubicBezTo>
                <a:cubicBezTo>
                  <a:pt x="14305" y="434"/>
                  <a:pt x="17651" y="1278"/>
                  <a:pt x="20996" y="3905"/>
                </a:cubicBezTo>
                <a:cubicBezTo>
                  <a:pt x="20996" y="3996"/>
                  <a:pt x="20996" y="4085"/>
                  <a:pt x="20996" y="4173"/>
                </a:cubicBezTo>
                <a:cubicBezTo>
                  <a:pt x="17649" y="1522"/>
                  <a:pt x="14302" y="616"/>
                  <a:pt x="10981" y="1462"/>
                </a:cubicBezTo>
                <a:cubicBezTo>
                  <a:pt x="7520" y="2343"/>
                  <a:pt x="4111" y="3306"/>
                  <a:pt x="651" y="3832"/>
                </a:cubicBezTo>
                <a:cubicBezTo>
                  <a:pt x="655" y="3777"/>
                  <a:pt x="659" y="3720"/>
                  <a:pt x="661" y="366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F4C6CE-5E39-2BB2-943D-E2DAF3B5414F}"/>
              </a:ext>
            </a:extLst>
          </p:cNvPr>
          <p:cNvSpPr txBox="1"/>
          <p:nvPr/>
        </p:nvSpPr>
        <p:spPr>
          <a:xfrm>
            <a:off x="1095110" y="867992"/>
            <a:ext cx="143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#</a:t>
            </a:r>
            <a:r>
              <a:rPr lang="en-US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ISLP</a:t>
            </a:r>
            <a:endParaRPr lang="en-ID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7BA5F5-629D-4876-AA13-3C6D81478F61}"/>
              </a:ext>
            </a:extLst>
          </p:cNvPr>
          <p:cNvSpPr txBox="1"/>
          <p:nvPr/>
        </p:nvSpPr>
        <p:spPr>
          <a:xfrm>
            <a:off x="2133731" y="3904986"/>
            <a:ext cx="7480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60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قياس الأداء وتحسينه</a:t>
            </a:r>
            <a:endParaRPr lang="en-US" sz="60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4F395E-AE99-E7FD-937F-5816AD51EC82}"/>
              </a:ext>
            </a:extLst>
          </p:cNvPr>
          <p:cNvSpPr txBox="1"/>
          <p:nvPr/>
        </p:nvSpPr>
        <p:spPr>
          <a:xfrm>
            <a:off x="1095110" y="9236083"/>
            <a:ext cx="1438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@yourinsta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E4F41-1AA6-2A45-CC1E-E2DE49261315}"/>
              </a:ext>
            </a:extLst>
          </p:cNvPr>
          <p:cNvSpPr txBox="1"/>
          <p:nvPr/>
        </p:nvSpPr>
        <p:spPr>
          <a:xfrm>
            <a:off x="2036404" y="5569485"/>
            <a:ext cx="74807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QA" sz="3200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راقب الأداء وعدّل الاستراتيجيات.</a:t>
            </a:r>
            <a:endParaRPr lang="en-US" sz="3200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r" rtl="1">
              <a:lnSpc>
                <a:spcPct val="150000"/>
              </a:lnSpc>
            </a:pPr>
            <a:r>
              <a:rPr lang="ar-QA" sz="32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قم بقياس الأداء باستمرار وكن جاهزًا لتعديل استراتيجياتك لتحقيق نتائج أفضل.</a:t>
            </a:r>
            <a:endParaRPr lang="en-ID" sz="32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641DE-82B3-6A6E-4821-29ECBCABAE90}"/>
              </a:ext>
            </a:extLst>
          </p:cNvPr>
          <p:cNvSpPr txBox="1"/>
          <p:nvPr/>
        </p:nvSpPr>
        <p:spPr>
          <a:xfrm>
            <a:off x="458103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SALES TIPS</a:t>
            </a:r>
            <a:endParaRPr lang="en-ID" sz="14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D84DF-99DA-FEA1-65B8-B04C8AF5B078}"/>
              </a:ext>
            </a:extLst>
          </p:cNvPr>
          <p:cNvSpPr txBox="1"/>
          <p:nvPr/>
        </p:nvSpPr>
        <p:spPr>
          <a:xfrm>
            <a:off x="7839421" y="9236082"/>
            <a:ext cx="1775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5</a:t>
            </a:r>
            <a:r>
              <a:rPr lang="en-ID" sz="14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of 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C04670-D9CC-F5D3-8BCD-438F9EA27BB5}"/>
              </a:ext>
            </a:extLst>
          </p:cNvPr>
          <p:cNvCxnSpPr>
            <a:cxnSpLocks/>
          </p:cNvCxnSpPr>
          <p:nvPr/>
        </p:nvCxnSpPr>
        <p:spPr>
          <a:xfrm>
            <a:off x="1193376" y="9110282"/>
            <a:ext cx="832373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aphic 17" descr="Target Audience with solid fill">
            <a:extLst>
              <a:ext uri="{FF2B5EF4-FFF2-40B4-BE49-F238E27FC236}">
                <a16:creationId xmlns:a16="http://schemas.microsoft.com/office/drawing/2014/main" id="{67841FF3-BED9-6006-B084-A4D7D9D2BD23}"/>
              </a:ext>
            </a:extLst>
          </p:cNvPr>
          <p:cNvGrpSpPr/>
          <p:nvPr/>
        </p:nvGrpSpPr>
        <p:grpSpPr>
          <a:xfrm>
            <a:off x="8261668" y="2131416"/>
            <a:ext cx="1255438" cy="1244602"/>
            <a:chOff x="4686300" y="4686300"/>
            <a:chExt cx="914400" cy="914400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0EB98C7-49AD-6373-64AE-DA490D78B367}"/>
                </a:ext>
              </a:extLst>
            </p:cNvPr>
            <p:cNvSpPr/>
            <p:nvPr/>
          </p:nvSpPr>
          <p:spPr>
            <a:xfrm>
              <a:off x="4972050" y="5270182"/>
              <a:ext cx="342900" cy="120967"/>
            </a:xfrm>
            <a:custGeom>
              <a:avLst/>
              <a:gdLst>
                <a:gd name="connsiteX0" fmla="*/ 326708 w 342900"/>
                <a:gd name="connsiteY0" fmla="*/ 74295 h 120967"/>
                <a:gd name="connsiteX1" fmla="*/ 303848 w 342900"/>
                <a:gd name="connsiteY1" fmla="*/ 20003 h 120967"/>
                <a:gd name="connsiteX2" fmla="*/ 298133 w 342900"/>
                <a:gd name="connsiteY2" fmla="*/ 14288 h 120967"/>
                <a:gd name="connsiteX3" fmla="*/ 20002 w 342900"/>
                <a:gd name="connsiteY3" fmla="*/ 0 h 120967"/>
                <a:gd name="connsiteX4" fmla="*/ 17145 w 342900"/>
                <a:gd name="connsiteY4" fmla="*/ 1905 h 120967"/>
                <a:gd name="connsiteX5" fmla="*/ 0 w 342900"/>
                <a:gd name="connsiteY5" fmla="*/ 35243 h 120967"/>
                <a:gd name="connsiteX6" fmla="*/ 0 w 342900"/>
                <a:gd name="connsiteY6" fmla="*/ 120968 h 120967"/>
                <a:gd name="connsiteX7" fmla="*/ 342900 w 342900"/>
                <a:gd name="connsiteY7" fmla="*/ 120968 h 120967"/>
                <a:gd name="connsiteX8" fmla="*/ 342900 w 342900"/>
                <a:gd name="connsiteY8" fmla="*/ 90488 h 120967"/>
                <a:gd name="connsiteX9" fmla="*/ 326708 w 342900"/>
                <a:gd name="connsiteY9" fmla="*/ 74295 h 12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2900" h="120967">
                  <a:moveTo>
                    <a:pt x="326708" y="74295"/>
                  </a:moveTo>
                  <a:cubicBezTo>
                    <a:pt x="312420" y="60007"/>
                    <a:pt x="303848" y="40005"/>
                    <a:pt x="303848" y="20003"/>
                  </a:cubicBezTo>
                  <a:lnTo>
                    <a:pt x="298133" y="14288"/>
                  </a:lnTo>
                  <a:cubicBezTo>
                    <a:pt x="211455" y="67628"/>
                    <a:pt x="100965" y="61913"/>
                    <a:pt x="20002" y="0"/>
                  </a:cubicBezTo>
                  <a:lnTo>
                    <a:pt x="17145" y="1905"/>
                  </a:lnTo>
                  <a:cubicBezTo>
                    <a:pt x="6668" y="9525"/>
                    <a:pt x="0" y="21907"/>
                    <a:pt x="0" y="35243"/>
                  </a:cubicBezTo>
                  <a:lnTo>
                    <a:pt x="0" y="120968"/>
                  </a:lnTo>
                  <a:lnTo>
                    <a:pt x="342900" y="120968"/>
                  </a:lnTo>
                  <a:lnTo>
                    <a:pt x="342900" y="90488"/>
                  </a:lnTo>
                  <a:lnTo>
                    <a:pt x="326708" y="742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8404400-863E-2C72-95DE-B82FA37F5FB6}"/>
                </a:ext>
              </a:extLst>
            </p:cNvPr>
            <p:cNvSpPr/>
            <p:nvPr/>
          </p:nvSpPr>
          <p:spPr>
            <a:xfrm>
              <a:off x="5321617" y="4891854"/>
              <a:ext cx="136393" cy="170683"/>
            </a:xfrm>
            <a:custGeom>
              <a:avLst/>
              <a:gdLst>
                <a:gd name="connsiteX0" fmla="*/ 64770 w 136393"/>
                <a:gd name="connsiteY0" fmla="*/ 170683 h 170683"/>
                <a:gd name="connsiteX1" fmla="*/ 135255 w 136393"/>
                <a:gd name="connsiteY1" fmla="*/ 71623 h 170683"/>
                <a:gd name="connsiteX2" fmla="*/ 36195 w 136393"/>
                <a:gd name="connsiteY2" fmla="*/ 1138 h 170683"/>
                <a:gd name="connsiteX3" fmla="*/ 0 w 136393"/>
                <a:gd name="connsiteY3" fmla="*/ 16378 h 170683"/>
                <a:gd name="connsiteX4" fmla="*/ 64770 w 136393"/>
                <a:gd name="connsiteY4" fmla="*/ 170683 h 17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393" h="170683">
                  <a:moveTo>
                    <a:pt x="64770" y="170683"/>
                  </a:moveTo>
                  <a:cubicBezTo>
                    <a:pt x="111443" y="163063"/>
                    <a:pt x="142875" y="118296"/>
                    <a:pt x="135255" y="71623"/>
                  </a:cubicBezTo>
                  <a:cubicBezTo>
                    <a:pt x="127635" y="24951"/>
                    <a:pt x="82868" y="-6482"/>
                    <a:pt x="36195" y="1138"/>
                  </a:cubicBezTo>
                  <a:cubicBezTo>
                    <a:pt x="22860" y="3043"/>
                    <a:pt x="10478" y="8758"/>
                    <a:pt x="0" y="16378"/>
                  </a:cubicBezTo>
                  <a:cubicBezTo>
                    <a:pt x="39053" y="58288"/>
                    <a:pt x="61913" y="112581"/>
                    <a:pt x="64770" y="1706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4D421A5-87F8-4087-2A99-C4111CA9A915}"/>
                </a:ext>
              </a:extLst>
            </p:cNvPr>
            <p:cNvSpPr/>
            <p:nvPr/>
          </p:nvSpPr>
          <p:spPr>
            <a:xfrm>
              <a:off x="5350192" y="5087302"/>
              <a:ext cx="193357" cy="170497"/>
            </a:xfrm>
            <a:custGeom>
              <a:avLst/>
              <a:gdLst>
                <a:gd name="connsiteX0" fmla="*/ 176213 w 193357"/>
                <a:gd name="connsiteY0" fmla="*/ 50483 h 170497"/>
                <a:gd name="connsiteX1" fmla="*/ 92393 w 193357"/>
                <a:gd name="connsiteY1" fmla="*/ 10478 h 170497"/>
                <a:gd name="connsiteX2" fmla="*/ 36195 w 193357"/>
                <a:gd name="connsiteY2" fmla="*/ 0 h 170497"/>
                <a:gd name="connsiteX3" fmla="*/ 0 w 193357"/>
                <a:gd name="connsiteY3" fmla="*/ 116205 h 170497"/>
                <a:gd name="connsiteX4" fmla="*/ 5715 w 193357"/>
                <a:gd name="connsiteY4" fmla="*/ 121920 h 170497"/>
                <a:gd name="connsiteX5" fmla="*/ 60008 w 193357"/>
                <a:gd name="connsiteY5" fmla="*/ 144780 h 170497"/>
                <a:gd name="connsiteX6" fmla="*/ 85725 w 193357"/>
                <a:gd name="connsiteY6" fmla="*/ 170498 h 170497"/>
                <a:gd name="connsiteX7" fmla="*/ 193358 w 193357"/>
                <a:gd name="connsiteY7" fmla="*/ 170498 h 170497"/>
                <a:gd name="connsiteX8" fmla="*/ 193358 w 193357"/>
                <a:gd name="connsiteY8" fmla="*/ 84773 h 170497"/>
                <a:gd name="connsiteX9" fmla="*/ 176213 w 193357"/>
                <a:gd name="connsiteY9" fmla="*/ 50483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3357" h="170497">
                  <a:moveTo>
                    <a:pt x="176213" y="50483"/>
                  </a:moveTo>
                  <a:cubicBezTo>
                    <a:pt x="151448" y="31433"/>
                    <a:pt x="122873" y="17145"/>
                    <a:pt x="92393" y="10478"/>
                  </a:cubicBezTo>
                  <a:cubicBezTo>
                    <a:pt x="74295" y="4763"/>
                    <a:pt x="55245" y="1905"/>
                    <a:pt x="36195" y="0"/>
                  </a:cubicBezTo>
                  <a:cubicBezTo>
                    <a:pt x="34290" y="40958"/>
                    <a:pt x="21908" y="80963"/>
                    <a:pt x="0" y="116205"/>
                  </a:cubicBezTo>
                  <a:lnTo>
                    <a:pt x="5715" y="121920"/>
                  </a:lnTo>
                  <a:cubicBezTo>
                    <a:pt x="25718" y="121920"/>
                    <a:pt x="45720" y="130493"/>
                    <a:pt x="60008" y="144780"/>
                  </a:cubicBezTo>
                  <a:lnTo>
                    <a:pt x="85725" y="170498"/>
                  </a:lnTo>
                  <a:lnTo>
                    <a:pt x="193358" y="170498"/>
                  </a:lnTo>
                  <a:lnTo>
                    <a:pt x="193358" y="84773"/>
                  </a:lnTo>
                  <a:cubicBezTo>
                    <a:pt x="193358" y="71438"/>
                    <a:pt x="187643" y="58103"/>
                    <a:pt x="176213" y="504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1A6044-BAE6-FC0A-EA4F-E885D89A02E9}"/>
                </a:ext>
              </a:extLst>
            </p:cNvPr>
            <p:cNvSpPr/>
            <p:nvPr/>
          </p:nvSpPr>
          <p:spPr>
            <a:xfrm>
              <a:off x="4923472" y="4856790"/>
              <a:ext cx="573781" cy="573788"/>
            </a:xfrm>
            <a:custGeom>
              <a:avLst/>
              <a:gdLst>
                <a:gd name="connsiteX0" fmla="*/ 557213 w 573781"/>
                <a:gd name="connsiteY0" fmla="*/ 485782 h 573788"/>
                <a:gd name="connsiteX1" fmla="*/ 467678 w 573781"/>
                <a:gd name="connsiteY1" fmla="*/ 395294 h 573788"/>
                <a:gd name="connsiteX2" fmla="*/ 421957 w 573781"/>
                <a:gd name="connsiteY2" fmla="*/ 381959 h 573788"/>
                <a:gd name="connsiteX3" fmla="*/ 389573 w 573781"/>
                <a:gd name="connsiteY3" fmla="*/ 350527 h 573788"/>
                <a:gd name="connsiteX4" fmla="*/ 434340 w 573781"/>
                <a:gd name="connsiteY4" fmla="*/ 219082 h 573788"/>
                <a:gd name="connsiteX5" fmla="*/ 217170 w 573781"/>
                <a:gd name="connsiteY5" fmla="*/ 7 h 573788"/>
                <a:gd name="connsiteX6" fmla="*/ 0 w 573781"/>
                <a:gd name="connsiteY6" fmla="*/ 216224 h 573788"/>
                <a:gd name="connsiteX7" fmla="*/ 217170 w 573781"/>
                <a:gd name="connsiteY7" fmla="*/ 435299 h 573788"/>
                <a:gd name="connsiteX8" fmla="*/ 350520 w 573781"/>
                <a:gd name="connsiteY8" fmla="*/ 390532 h 573788"/>
                <a:gd name="connsiteX9" fmla="*/ 382905 w 573781"/>
                <a:gd name="connsiteY9" fmla="*/ 421964 h 573788"/>
                <a:gd name="connsiteX10" fmla="*/ 396240 w 573781"/>
                <a:gd name="connsiteY10" fmla="*/ 467684 h 573788"/>
                <a:gd name="connsiteX11" fmla="*/ 486728 w 573781"/>
                <a:gd name="connsiteY11" fmla="*/ 558172 h 573788"/>
                <a:gd name="connsiteX12" fmla="*/ 558165 w 573781"/>
                <a:gd name="connsiteY12" fmla="*/ 560077 h 573788"/>
                <a:gd name="connsiteX13" fmla="*/ 560070 w 573781"/>
                <a:gd name="connsiteY13" fmla="*/ 488639 h 573788"/>
                <a:gd name="connsiteX14" fmla="*/ 557213 w 573781"/>
                <a:gd name="connsiteY14" fmla="*/ 485782 h 573788"/>
                <a:gd name="connsiteX15" fmla="*/ 557213 w 573781"/>
                <a:gd name="connsiteY15" fmla="*/ 485782 h 573788"/>
                <a:gd name="connsiteX16" fmla="*/ 218123 w 573781"/>
                <a:gd name="connsiteY16" fmla="*/ 44774 h 573788"/>
                <a:gd name="connsiteX17" fmla="*/ 391478 w 573781"/>
                <a:gd name="connsiteY17" fmla="*/ 218129 h 573788"/>
                <a:gd name="connsiteX18" fmla="*/ 350520 w 573781"/>
                <a:gd name="connsiteY18" fmla="*/ 329572 h 573788"/>
                <a:gd name="connsiteX19" fmla="*/ 295275 w 573781"/>
                <a:gd name="connsiteY19" fmla="*/ 309569 h 573788"/>
                <a:gd name="connsiteX20" fmla="*/ 216217 w 573781"/>
                <a:gd name="connsiteY20" fmla="*/ 297187 h 573788"/>
                <a:gd name="connsiteX21" fmla="*/ 137160 w 573781"/>
                <a:gd name="connsiteY21" fmla="*/ 309569 h 573788"/>
                <a:gd name="connsiteX22" fmla="*/ 85725 w 573781"/>
                <a:gd name="connsiteY22" fmla="*/ 330524 h 573788"/>
                <a:gd name="connsiteX23" fmla="*/ 104775 w 573781"/>
                <a:gd name="connsiteY23" fmla="*/ 86684 h 573788"/>
                <a:gd name="connsiteX24" fmla="*/ 218123 w 573781"/>
                <a:gd name="connsiteY24" fmla="*/ 44774 h 57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3781" h="573788">
                  <a:moveTo>
                    <a:pt x="557213" y="485782"/>
                  </a:moveTo>
                  <a:lnTo>
                    <a:pt x="467678" y="395294"/>
                  </a:lnTo>
                  <a:cubicBezTo>
                    <a:pt x="455295" y="383864"/>
                    <a:pt x="439103" y="378149"/>
                    <a:pt x="421957" y="381959"/>
                  </a:cubicBezTo>
                  <a:lnTo>
                    <a:pt x="389573" y="350527"/>
                  </a:lnTo>
                  <a:cubicBezTo>
                    <a:pt x="419100" y="312427"/>
                    <a:pt x="434340" y="266707"/>
                    <a:pt x="434340" y="219082"/>
                  </a:cubicBezTo>
                  <a:cubicBezTo>
                    <a:pt x="435293" y="99067"/>
                    <a:pt x="338138" y="959"/>
                    <a:pt x="217170" y="7"/>
                  </a:cubicBezTo>
                  <a:cubicBezTo>
                    <a:pt x="96203" y="-946"/>
                    <a:pt x="0" y="96209"/>
                    <a:pt x="0" y="216224"/>
                  </a:cubicBezTo>
                  <a:cubicBezTo>
                    <a:pt x="0" y="336239"/>
                    <a:pt x="96203" y="434347"/>
                    <a:pt x="217170" y="435299"/>
                  </a:cubicBezTo>
                  <a:cubicBezTo>
                    <a:pt x="264795" y="435299"/>
                    <a:pt x="311468" y="420059"/>
                    <a:pt x="350520" y="390532"/>
                  </a:cubicBezTo>
                  <a:lnTo>
                    <a:pt x="382905" y="421964"/>
                  </a:lnTo>
                  <a:cubicBezTo>
                    <a:pt x="380048" y="438157"/>
                    <a:pt x="384810" y="455302"/>
                    <a:pt x="396240" y="467684"/>
                  </a:cubicBezTo>
                  <a:lnTo>
                    <a:pt x="486728" y="558172"/>
                  </a:lnTo>
                  <a:cubicBezTo>
                    <a:pt x="505778" y="578174"/>
                    <a:pt x="538163" y="579127"/>
                    <a:pt x="558165" y="560077"/>
                  </a:cubicBezTo>
                  <a:cubicBezTo>
                    <a:pt x="578168" y="541027"/>
                    <a:pt x="579120" y="508642"/>
                    <a:pt x="560070" y="488639"/>
                  </a:cubicBezTo>
                  <a:cubicBezTo>
                    <a:pt x="559118" y="487687"/>
                    <a:pt x="558165" y="486734"/>
                    <a:pt x="557213" y="485782"/>
                  </a:cubicBezTo>
                  <a:lnTo>
                    <a:pt x="557213" y="485782"/>
                  </a:lnTo>
                  <a:close/>
                  <a:moveTo>
                    <a:pt x="218123" y="44774"/>
                  </a:moveTo>
                  <a:cubicBezTo>
                    <a:pt x="314325" y="44774"/>
                    <a:pt x="391478" y="121927"/>
                    <a:pt x="391478" y="218129"/>
                  </a:cubicBezTo>
                  <a:cubicBezTo>
                    <a:pt x="391478" y="259087"/>
                    <a:pt x="377190" y="299092"/>
                    <a:pt x="350520" y="329572"/>
                  </a:cubicBezTo>
                  <a:cubicBezTo>
                    <a:pt x="332423" y="320999"/>
                    <a:pt x="314325" y="314332"/>
                    <a:pt x="295275" y="309569"/>
                  </a:cubicBezTo>
                  <a:cubicBezTo>
                    <a:pt x="269558" y="301949"/>
                    <a:pt x="242888" y="297187"/>
                    <a:pt x="216217" y="297187"/>
                  </a:cubicBezTo>
                  <a:cubicBezTo>
                    <a:pt x="189548" y="297187"/>
                    <a:pt x="162878" y="301949"/>
                    <a:pt x="137160" y="309569"/>
                  </a:cubicBezTo>
                  <a:cubicBezTo>
                    <a:pt x="119063" y="314332"/>
                    <a:pt x="101917" y="320999"/>
                    <a:pt x="85725" y="330524"/>
                  </a:cubicBezTo>
                  <a:cubicBezTo>
                    <a:pt x="23813" y="258134"/>
                    <a:pt x="32385" y="148597"/>
                    <a:pt x="104775" y="86684"/>
                  </a:cubicBezTo>
                  <a:cubicBezTo>
                    <a:pt x="136208" y="59062"/>
                    <a:pt x="176213" y="44774"/>
                    <a:pt x="218123" y="447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6171B5-DCEE-007C-EC76-25D4AF712F99}"/>
                </a:ext>
              </a:extLst>
            </p:cNvPr>
            <p:cNvSpPr/>
            <p:nvPr/>
          </p:nvSpPr>
          <p:spPr>
            <a:xfrm>
              <a:off x="5043487" y="4940617"/>
              <a:ext cx="192405" cy="192405"/>
            </a:xfrm>
            <a:custGeom>
              <a:avLst/>
              <a:gdLst>
                <a:gd name="connsiteX0" fmla="*/ 192405 w 192405"/>
                <a:gd name="connsiteY0" fmla="*/ 96202 h 192405"/>
                <a:gd name="connsiteX1" fmla="*/ 96203 w 192405"/>
                <a:gd name="connsiteY1" fmla="*/ 192405 h 192405"/>
                <a:gd name="connsiteX2" fmla="*/ 0 w 192405"/>
                <a:gd name="connsiteY2" fmla="*/ 96202 h 192405"/>
                <a:gd name="connsiteX3" fmla="*/ 96203 w 192405"/>
                <a:gd name="connsiteY3" fmla="*/ 0 h 192405"/>
                <a:gd name="connsiteX4" fmla="*/ 192405 w 192405"/>
                <a:gd name="connsiteY4" fmla="*/ 96202 h 1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05" h="192405">
                  <a:moveTo>
                    <a:pt x="192405" y="96202"/>
                  </a:moveTo>
                  <a:cubicBezTo>
                    <a:pt x="192405" y="149334"/>
                    <a:pt x="149334" y="192405"/>
                    <a:pt x="96203" y="192405"/>
                  </a:cubicBezTo>
                  <a:cubicBezTo>
                    <a:pt x="43071" y="192405"/>
                    <a:pt x="0" y="149334"/>
                    <a:pt x="0" y="96202"/>
                  </a:cubicBezTo>
                  <a:cubicBezTo>
                    <a:pt x="0" y="43071"/>
                    <a:pt x="43071" y="0"/>
                    <a:pt x="96203" y="0"/>
                  </a:cubicBezTo>
                  <a:cubicBezTo>
                    <a:pt x="149334" y="0"/>
                    <a:pt x="192405" y="43071"/>
                    <a:pt x="192405" y="962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5748C79-9A95-02F7-CBBF-0CE3BEF780A8}"/>
                </a:ext>
              </a:extLst>
            </p:cNvPr>
            <p:cNvSpPr/>
            <p:nvPr/>
          </p:nvSpPr>
          <p:spPr>
            <a:xfrm>
              <a:off x="4743450" y="5087302"/>
              <a:ext cx="220027" cy="170497"/>
            </a:xfrm>
            <a:custGeom>
              <a:avLst/>
              <a:gdLst>
                <a:gd name="connsiteX0" fmla="*/ 152400 w 220027"/>
                <a:gd name="connsiteY0" fmla="*/ 0 h 170497"/>
                <a:gd name="connsiteX1" fmla="*/ 100965 w 220027"/>
                <a:gd name="connsiteY1" fmla="*/ 10478 h 170497"/>
                <a:gd name="connsiteX2" fmla="*/ 17145 w 220027"/>
                <a:gd name="connsiteY2" fmla="*/ 50483 h 170497"/>
                <a:gd name="connsiteX3" fmla="*/ 0 w 220027"/>
                <a:gd name="connsiteY3" fmla="*/ 84773 h 170497"/>
                <a:gd name="connsiteX4" fmla="*/ 0 w 220027"/>
                <a:gd name="connsiteY4" fmla="*/ 170498 h 170497"/>
                <a:gd name="connsiteX5" fmla="*/ 205740 w 220027"/>
                <a:gd name="connsiteY5" fmla="*/ 170498 h 170497"/>
                <a:gd name="connsiteX6" fmla="*/ 220028 w 220027"/>
                <a:gd name="connsiteY6" fmla="*/ 156210 h 170497"/>
                <a:gd name="connsiteX7" fmla="*/ 152400 w 220027"/>
                <a:gd name="connsiteY7" fmla="*/ 0 h 17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0027" h="170497">
                  <a:moveTo>
                    <a:pt x="152400" y="0"/>
                  </a:moveTo>
                  <a:cubicBezTo>
                    <a:pt x="135255" y="1905"/>
                    <a:pt x="118110" y="4763"/>
                    <a:pt x="100965" y="10478"/>
                  </a:cubicBezTo>
                  <a:cubicBezTo>
                    <a:pt x="71438" y="19050"/>
                    <a:pt x="42863" y="33338"/>
                    <a:pt x="17145" y="50483"/>
                  </a:cubicBezTo>
                  <a:cubicBezTo>
                    <a:pt x="5715" y="58103"/>
                    <a:pt x="0" y="71438"/>
                    <a:pt x="0" y="84773"/>
                  </a:cubicBezTo>
                  <a:lnTo>
                    <a:pt x="0" y="170498"/>
                  </a:lnTo>
                  <a:lnTo>
                    <a:pt x="205740" y="170498"/>
                  </a:lnTo>
                  <a:cubicBezTo>
                    <a:pt x="209550" y="164783"/>
                    <a:pt x="214313" y="160020"/>
                    <a:pt x="220028" y="156210"/>
                  </a:cubicBezTo>
                  <a:cubicBezTo>
                    <a:pt x="179070" y="113348"/>
                    <a:pt x="155258" y="58103"/>
                    <a:pt x="15240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C616553-85D8-4F86-1829-EF74A3908E75}"/>
                </a:ext>
              </a:extLst>
            </p:cNvPr>
            <p:cNvSpPr/>
            <p:nvPr/>
          </p:nvSpPr>
          <p:spPr>
            <a:xfrm>
              <a:off x="4828728" y="4891593"/>
              <a:ext cx="133796" cy="169991"/>
            </a:xfrm>
            <a:custGeom>
              <a:avLst/>
              <a:gdLst>
                <a:gd name="connsiteX0" fmla="*/ 67122 w 133796"/>
                <a:gd name="connsiteY0" fmla="*/ 169992 h 169991"/>
                <a:gd name="connsiteX1" fmla="*/ 133797 w 133796"/>
                <a:gd name="connsiteY1" fmla="*/ 14734 h 169991"/>
                <a:gd name="connsiteX2" fmla="*/ 14734 w 133796"/>
                <a:gd name="connsiteY2" fmla="*/ 38547 h 169991"/>
                <a:gd name="connsiteX3" fmla="*/ 38547 w 133796"/>
                <a:gd name="connsiteY3" fmla="*/ 157609 h 169991"/>
                <a:gd name="connsiteX4" fmla="*/ 67122 w 133796"/>
                <a:gd name="connsiteY4" fmla="*/ 169992 h 169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96" h="169991">
                  <a:moveTo>
                    <a:pt x="67122" y="169992"/>
                  </a:moveTo>
                  <a:cubicBezTo>
                    <a:pt x="69979" y="111889"/>
                    <a:pt x="93792" y="57597"/>
                    <a:pt x="133797" y="14734"/>
                  </a:cubicBezTo>
                  <a:cubicBezTo>
                    <a:pt x="94744" y="-11936"/>
                    <a:pt x="41404" y="-1458"/>
                    <a:pt x="14734" y="38547"/>
                  </a:cubicBezTo>
                  <a:cubicBezTo>
                    <a:pt x="-11936" y="78552"/>
                    <a:pt x="-1458" y="130939"/>
                    <a:pt x="38547" y="157609"/>
                  </a:cubicBezTo>
                  <a:cubicBezTo>
                    <a:pt x="47119" y="163324"/>
                    <a:pt x="56644" y="167134"/>
                    <a:pt x="67122" y="16999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2898221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EditPoints="1"/>
          </p:cNvSpPr>
          <p:nvPr/>
        </p:nvSpPr>
        <p:spPr bwMode="auto">
          <a:xfrm rot="4984113">
            <a:off x="-1902456" y="4947846"/>
            <a:ext cx="9904375" cy="9598678"/>
          </a:xfrm>
          <a:custGeom>
            <a:avLst/>
            <a:gdLst>
              <a:gd name="T0" fmla="*/ 1722 w 5281"/>
              <a:gd name="T1" fmla="*/ 1694 h 4549"/>
              <a:gd name="T2" fmla="*/ 3054 w 5281"/>
              <a:gd name="T3" fmla="*/ 362 h 4549"/>
              <a:gd name="T4" fmla="*/ 3710 w 5281"/>
              <a:gd name="T5" fmla="*/ 196 h 4549"/>
              <a:gd name="T6" fmla="*/ 2158 w 5281"/>
              <a:gd name="T7" fmla="*/ 1212 h 4549"/>
              <a:gd name="T8" fmla="*/ 635 w 5281"/>
              <a:gd name="T9" fmla="*/ 3541 h 4549"/>
              <a:gd name="T10" fmla="*/ 1997 w 5281"/>
              <a:gd name="T11" fmla="*/ 3807 h 4549"/>
              <a:gd name="T12" fmla="*/ 2805 w 5281"/>
              <a:gd name="T13" fmla="*/ 2547 h 4549"/>
              <a:gd name="T14" fmla="*/ 4215 w 5281"/>
              <a:gd name="T15" fmla="*/ 1881 h 4549"/>
              <a:gd name="T16" fmla="*/ 5013 w 5281"/>
              <a:gd name="T17" fmla="*/ 1912 h 4549"/>
              <a:gd name="T18" fmla="*/ 3420 w 5281"/>
              <a:gd name="T19" fmla="*/ 2216 h 4549"/>
              <a:gd name="T20" fmla="*/ 2328 w 5281"/>
              <a:gd name="T21" fmla="*/ 3189 h 4549"/>
              <a:gd name="T22" fmla="*/ 1688 w 5281"/>
              <a:gd name="T23" fmla="*/ 4331 h 4549"/>
              <a:gd name="T24" fmla="*/ 2591 w 5281"/>
              <a:gd name="T25" fmla="*/ 2592 h 4549"/>
              <a:gd name="T26" fmla="*/ 3916 w 5281"/>
              <a:gd name="T27" fmla="*/ 1739 h 4549"/>
              <a:gd name="T28" fmla="*/ 5259 w 5281"/>
              <a:gd name="T29" fmla="*/ 1663 h 4549"/>
              <a:gd name="T30" fmla="*/ 3621 w 5281"/>
              <a:gd name="T31" fmla="*/ 1931 h 4549"/>
              <a:gd name="T32" fmla="*/ 2429 w 5281"/>
              <a:gd name="T33" fmla="*/ 2877 h 4549"/>
              <a:gd name="T34" fmla="*/ 1483 w 5281"/>
              <a:gd name="T35" fmla="*/ 4420 h 4549"/>
              <a:gd name="T36" fmla="*/ 2455 w 5281"/>
              <a:gd name="T37" fmla="*/ 2561 h 4549"/>
              <a:gd name="T38" fmla="*/ 3751 w 5281"/>
              <a:gd name="T39" fmla="*/ 1598 h 4549"/>
              <a:gd name="T40" fmla="*/ 5197 w 5281"/>
              <a:gd name="T41" fmla="*/ 1404 h 4549"/>
              <a:gd name="T42" fmla="*/ 3626 w 5281"/>
              <a:gd name="T43" fmla="*/ 1732 h 4549"/>
              <a:gd name="T44" fmla="*/ 2397 w 5281"/>
              <a:gd name="T45" fmla="*/ 2724 h 4549"/>
              <a:gd name="T46" fmla="*/ 1518 w 5281"/>
              <a:gd name="T47" fmla="*/ 4422 h 4549"/>
              <a:gd name="T48" fmla="*/ 2292 w 5281"/>
              <a:gd name="T49" fmla="*/ 2559 h 4549"/>
              <a:gd name="T50" fmla="*/ 3552 w 5281"/>
              <a:gd name="T51" fmla="*/ 1495 h 4549"/>
              <a:gd name="T52" fmla="*/ 5094 w 5281"/>
              <a:gd name="T53" fmla="*/ 1176 h 4549"/>
              <a:gd name="T54" fmla="*/ 3605 w 5281"/>
              <a:gd name="T55" fmla="*/ 1550 h 4549"/>
              <a:gd name="T56" fmla="*/ 2342 w 5281"/>
              <a:gd name="T57" fmla="*/ 2585 h 4549"/>
              <a:gd name="T58" fmla="*/ 1315 w 5281"/>
              <a:gd name="T59" fmla="*/ 4410 h 4549"/>
              <a:gd name="T60" fmla="*/ 2321 w 5281"/>
              <a:gd name="T61" fmla="*/ 2300 h 4549"/>
              <a:gd name="T62" fmla="*/ 3660 w 5281"/>
              <a:gd name="T63" fmla="*/ 1255 h 4549"/>
              <a:gd name="T64" fmla="*/ 4709 w 5281"/>
              <a:gd name="T65" fmla="*/ 1056 h 4549"/>
              <a:gd name="T66" fmla="*/ 3092 w 5281"/>
              <a:gd name="T67" fmla="*/ 1651 h 4549"/>
              <a:gd name="T68" fmla="*/ 1782 w 5281"/>
              <a:gd name="T69" fmla="*/ 3220 h 4549"/>
              <a:gd name="T70" fmla="*/ 1262 w 5281"/>
              <a:gd name="T71" fmla="*/ 3752 h 4549"/>
              <a:gd name="T72" fmla="*/ 2742 w 5281"/>
              <a:gd name="T73" fmla="*/ 1643 h 4549"/>
              <a:gd name="T74" fmla="*/ 4306 w 5281"/>
              <a:gd name="T75" fmla="*/ 872 h 4549"/>
              <a:gd name="T76" fmla="*/ 3743 w 5281"/>
              <a:gd name="T77" fmla="*/ 1116 h 4549"/>
              <a:gd name="T78" fmla="*/ 2354 w 5281"/>
              <a:gd name="T79" fmla="*/ 2127 h 4549"/>
              <a:gd name="T80" fmla="*/ 984 w 5281"/>
              <a:gd name="T81" fmla="*/ 4413 h 4549"/>
              <a:gd name="T82" fmla="*/ 1880 w 5281"/>
              <a:gd name="T83" fmla="*/ 2432 h 4549"/>
              <a:gd name="T84" fmla="*/ 3260 w 5281"/>
              <a:gd name="T85" fmla="*/ 1083 h 4549"/>
              <a:gd name="T86" fmla="*/ 4500 w 5281"/>
              <a:gd name="T87" fmla="*/ 745 h 4549"/>
              <a:gd name="T88" fmla="*/ 2867 w 5281"/>
              <a:gd name="T89" fmla="*/ 1425 h 4549"/>
              <a:gd name="T90" fmla="*/ 1403 w 5281"/>
              <a:gd name="T91" fmla="*/ 3320 h 4549"/>
              <a:gd name="T92" fmla="*/ 1011 w 5281"/>
              <a:gd name="T93" fmla="*/ 3598 h 4549"/>
              <a:gd name="T94" fmla="*/ 2498 w 5281"/>
              <a:gd name="T95" fmla="*/ 1445 h 4549"/>
              <a:gd name="T96" fmla="*/ 4067 w 5281"/>
              <a:gd name="T97" fmla="*/ 594 h 4549"/>
              <a:gd name="T98" fmla="*/ 3329 w 5281"/>
              <a:gd name="T99" fmla="*/ 937 h 4549"/>
              <a:gd name="T100" fmla="*/ 2002 w 5281"/>
              <a:gd name="T101" fmla="*/ 2115 h 4549"/>
              <a:gd name="T102" fmla="*/ 522 w 5281"/>
              <a:gd name="T103" fmla="*/ 4432 h 4549"/>
              <a:gd name="T104" fmla="*/ 1851 w 5281"/>
              <a:gd name="T105" fmla="*/ 1974 h 4549"/>
              <a:gd name="T106" fmla="*/ 3181 w 5281"/>
              <a:gd name="T107" fmla="*/ 740 h 4549"/>
              <a:gd name="T108" fmla="*/ 3875 w 5281"/>
              <a:gd name="T109" fmla="*/ 544 h 4549"/>
              <a:gd name="T110" fmla="*/ 2342 w 5281"/>
              <a:gd name="T111" fmla="*/ 1473 h 4549"/>
              <a:gd name="T112" fmla="*/ 831 w 5281"/>
              <a:gd name="T113" fmla="*/ 3737 h 4549"/>
              <a:gd name="T114" fmla="*/ 987 w 5281"/>
              <a:gd name="T115" fmla="*/ 3107 h 4549"/>
              <a:gd name="T116" fmla="*/ 2424 w 5281"/>
              <a:gd name="T117" fmla="*/ 1076 h 4549"/>
              <a:gd name="T118" fmla="*/ 4067 w 5281"/>
              <a:gd name="T119" fmla="*/ 244 h 4549"/>
              <a:gd name="T120" fmla="*/ 2931 w 5281"/>
              <a:gd name="T121" fmla="*/ 769 h 4549"/>
              <a:gd name="T122" fmla="*/ 1619 w 5281"/>
              <a:gd name="T123" fmla="*/ 2185 h 4549"/>
              <a:gd name="T124" fmla="*/ 122 w 5281"/>
              <a:gd name="T125" fmla="*/ 4434 h 4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281" h="4549">
                <a:moveTo>
                  <a:pt x="2" y="4360"/>
                </a:moveTo>
                <a:lnTo>
                  <a:pt x="110" y="4219"/>
                </a:lnTo>
                <a:lnTo>
                  <a:pt x="218" y="4073"/>
                </a:lnTo>
                <a:lnTo>
                  <a:pt x="321" y="3927"/>
                </a:lnTo>
                <a:lnTo>
                  <a:pt x="424" y="3778"/>
                </a:lnTo>
                <a:lnTo>
                  <a:pt x="524" y="3627"/>
                </a:lnTo>
                <a:lnTo>
                  <a:pt x="625" y="3476"/>
                </a:lnTo>
                <a:lnTo>
                  <a:pt x="723" y="3320"/>
                </a:lnTo>
                <a:lnTo>
                  <a:pt x="821" y="3165"/>
                </a:lnTo>
                <a:lnTo>
                  <a:pt x="920" y="3009"/>
                </a:lnTo>
                <a:lnTo>
                  <a:pt x="1018" y="2848"/>
                </a:lnTo>
                <a:lnTo>
                  <a:pt x="1114" y="2688"/>
                </a:lnTo>
                <a:lnTo>
                  <a:pt x="1212" y="2527"/>
                </a:lnTo>
                <a:lnTo>
                  <a:pt x="1310" y="2365"/>
                </a:lnTo>
                <a:lnTo>
                  <a:pt x="1411" y="2199"/>
                </a:lnTo>
                <a:lnTo>
                  <a:pt x="1511" y="2034"/>
                </a:lnTo>
                <a:lnTo>
                  <a:pt x="1612" y="1869"/>
                </a:lnTo>
                <a:lnTo>
                  <a:pt x="1667" y="1780"/>
                </a:lnTo>
                <a:lnTo>
                  <a:pt x="1722" y="1694"/>
                </a:lnTo>
                <a:lnTo>
                  <a:pt x="1779" y="1607"/>
                </a:lnTo>
                <a:lnTo>
                  <a:pt x="1837" y="1524"/>
                </a:lnTo>
                <a:lnTo>
                  <a:pt x="1897" y="1442"/>
                </a:lnTo>
                <a:lnTo>
                  <a:pt x="1959" y="1361"/>
                </a:lnTo>
                <a:lnTo>
                  <a:pt x="2021" y="1279"/>
                </a:lnTo>
                <a:lnTo>
                  <a:pt x="2084" y="1203"/>
                </a:lnTo>
                <a:lnTo>
                  <a:pt x="2151" y="1126"/>
                </a:lnTo>
                <a:lnTo>
                  <a:pt x="2215" y="1049"/>
                </a:lnTo>
                <a:lnTo>
                  <a:pt x="2285" y="977"/>
                </a:lnTo>
                <a:lnTo>
                  <a:pt x="2354" y="906"/>
                </a:lnTo>
                <a:lnTo>
                  <a:pt x="2426" y="836"/>
                </a:lnTo>
                <a:lnTo>
                  <a:pt x="2498" y="769"/>
                </a:lnTo>
                <a:lnTo>
                  <a:pt x="2572" y="704"/>
                </a:lnTo>
                <a:lnTo>
                  <a:pt x="2649" y="640"/>
                </a:lnTo>
                <a:lnTo>
                  <a:pt x="2726" y="580"/>
                </a:lnTo>
                <a:lnTo>
                  <a:pt x="2805" y="520"/>
                </a:lnTo>
                <a:lnTo>
                  <a:pt x="2886" y="465"/>
                </a:lnTo>
                <a:lnTo>
                  <a:pt x="2967" y="412"/>
                </a:lnTo>
                <a:lnTo>
                  <a:pt x="3054" y="362"/>
                </a:lnTo>
                <a:lnTo>
                  <a:pt x="3140" y="311"/>
                </a:lnTo>
                <a:lnTo>
                  <a:pt x="3226" y="268"/>
                </a:lnTo>
                <a:lnTo>
                  <a:pt x="3317" y="225"/>
                </a:lnTo>
                <a:lnTo>
                  <a:pt x="3408" y="184"/>
                </a:lnTo>
                <a:lnTo>
                  <a:pt x="3502" y="149"/>
                </a:lnTo>
                <a:lnTo>
                  <a:pt x="3597" y="115"/>
                </a:lnTo>
                <a:lnTo>
                  <a:pt x="3693" y="86"/>
                </a:lnTo>
                <a:lnTo>
                  <a:pt x="3794" y="57"/>
                </a:lnTo>
                <a:lnTo>
                  <a:pt x="3894" y="36"/>
                </a:lnTo>
                <a:lnTo>
                  <a:pt x="3997" y="14"/>
                </a:lnTo>
                <a:lnTo>
                  <a:pt x="4103" y="0"/>
                </a:lnTo>
                <a:lnTo>
                  <a:pt x="4105" y="26"/>
                </a:lnTo>
                <a:lnTo>
                  <a:pt x="4110" y="55"/>
                </a:lnTo>
                <a:lnTo>
                  <a:pt x="4115" y="84"/>
                </a:lnTo>
                <a:lnTo>
                  <a:pt x="4117" y="110"/>
                </a:lnTo>
                <a:lnTo>
                  <a:pt x="4014" y="127"/>
                </a:lnTo>
                <a:lnTo>
                  <a:pt x="3911" y="146"/>
                </a:lnTo>
                <a:lnTo>
                  <a:pt x="3810" y="170"/>
                </a:lnTo>
                <a:lnTo>
                  <a:pt x="3710" y="196"/>
                </a:lnTo>
                <a:lnTo>
                  <a:pt x="3614" y="225"/>
                </a:lnTo>
                <a:lnTo>
                  <a:pt x="3518" y="256"/>
                </a:lnTo>
                <a:lnTo>
                  <a:pt x="3425" y="292"/>
                </a:lnTo>
                <a:lnTo>
                  <a:pt x="3334" y="331"/>
                </a:lnTo>
                <a:lnTo>
                  <a:pt x="3243" y="371"/>
                </a:lnTo>
                <a:lnTo>
                  <a:pt x="3154" y="417"/>
                </a:lnTo>
                <a:lnTo>
                  <a:pt x="3068" y="462"/>
                </a:lnTo>
                <a:lnTo>
                  <a:pt x="2984" y="513"/>
                </a:lnTo>
                <a:lnTo>
                  <a:pt x="2900" y="565"/>
                </a:lnTo>
                <a:lnTo>
                  <a:pt x="2819" y="620"/>
                </a:lnTo>
                <a:lnTo>
                  <a:pt x="2740" y="678"/>
                </a:lnTo>
                <a:lnTo>
                  <a:pt x="2661" y="735"/>
                </a:lnTo>
                <a:lnTo>
                  <a:pt x="2584" y="798"/>
                </a:lnTo>
                <a:lnTo>
                  <a:pt x="2510" y="862"/>
                </a:lnTo>
                <a:lnTo>
                  <a:pt x="2436" y="930"/>
                </a:lnTo>
                <a:lnTo>
                  <a:pt x="2366" y="997"/>
                </a:lnTo>
                <a:lnTo>
                  <a:pt x="2294" y="1066"/>
                </a:lnTo>
                <a:lnTo>
                  <a:pt x="2227" y="1138"/>
                </a:lnTo>
                <a:lnTo>
                  <a:pt x="2158" y="1212"/>
                </a:lnTo>
                <a:lnTo>
                  <a:pt x="2093" y="1289"/>
                </a:lnTo>
                <a:lnTo>
                  <a:pt x="2029" y="1366"/>
                </a:lnTo>
                <a:lnTo>
                  <a:pt x="1966" y="1445"/>
                </a:lnTo>
                <a:lnTo>
                  <a:pt x="1904" y="1524"/>
                </a:lnTo>
                <a:lnTo>
                  <a:pt x="1844" y="1605"/>
                </a:lnTo>
                <a:lnTo>
                  <a:pt x="1784" y="1689"/>
                </a:lnTo>
                <a:lnTo>
                  <a:pt x="1727" y="1773"/>
                </a:lnTo>
                <a:lnTo>
                  <a:pt x="1672" y="1857"/>
                </a:lnTo>
                <a:lnTo>
                  <a:pt x="1617" y="1943"/>
                </a:lnTo>
                <a:lnTo>
                  <a:pt x="1514" y="2108"/>
                </a:lnTo>
                <a:lnTo>
                  <a:pt x="1413" y="2274"/>
                </a:lnTo>
                <a:lnTo>
                  <a:pt x="1315" y="2436"/>
                </a:lnTo>
                <a:lnTo>
                  <a:pt x="1217" y="2597"/>
                </a:lnTo>
                <a:lnTo>
                  <a:pt x="1118" y="2757"/>
                </a:lnTo>
                <a:lnTo>
                  <a:pt x="1023" y="2918"/>
                </a:lnTo>
                <a:lnTo>
                  <a:pt x="924" y="3076"/>
                </a:lnTo>
                <a:lnTo>
                  <a:pt x="829" y="3232"/>
                </a:lnTo>
                <a:lnTo>
                  <a:pt x="733" y="3388"/>
                </a:lnTo>
                <a:lnTo>
                  <a:pt x="635" y="3541"/>
                </a:lnTo>
                <a:lnTo>
                  <a:pt x="536" y="3692"/>
                </a:lnTo>
                <a:lnTo>
                  <a:pt x="438" y="3840"/>
                </a:lnTo>
                <a:lnTo>
                  <a:pt x="338" y="3989"/>
                </a:lnTo>
                <a:lnTo>
                  <a:pt x="235" y="4135"/>
                </a:lnTo>
                <a:lnTo>
                  <a:pt x="132" y="4279"/>
                </a:lnTo>
                <a:lnTo>
                  <a:pt x="26" y="4420"/>
                </a:lnTo>
                <a:lnTo>
                  <a:pt x="12" y="4413"/>
                </a:lnTo>
                <a:lnTo>
                  <a:pt x="2" y="4401"/>
                </a:lnTo>
                <a:lnTo>
                  <a:pt x="0" y="4394"/>
                </a:lnTo>
                <a:lnTo>
                  <a:pt x="0" y="4384"/>
                </a:lnTo>
                <a:lnTo>
                  <a:pt x="0" y="4375"/>
                </a:lnTo>
                <a:lnTo>
                  <a:pt x="2" y="4360"/>
                </a:lnTo>
                <a:close/>
                <a:moveTo>
                  <a:pt x="1775" y="4502"/>
                </a:moveTo>
                <a:lnTo>
                  <a:pt x="1806" y="4394"/>
                </a:lnTo>
                <a:lnTo>
                  <a:pt x="1839" y="4281"/>
                </a:lnTo>
                <a:lnTo>
                  <a:pt x="1873" y="4166"/>
                </a:lnTo>
                <a:lnTo>
                  <a:pt x="1911" y="4049"/>
                </a:lnTo>
                <a:lnTo>
                  <a:pt x="1952" y="3929"/>
                </a:lnTo>
                <a:lnTo>
                  <a:pt x="1997" y="3807"/>
                </a:lnTo>
                <a:lnTo>
                  <a:pt x="2045" y="3682"/>
                </a:lnTo>
                <a:lnTo>
                  <a:pt x="2098" y="3560"/>
                </a:lnTo>
                <a:lnTo>
                  <a:pt x="2127" y="3498"/>
                </a:lnTo>
                <a:lnTo>
                  <a:pt x="2158" y="3435"/>
                </a:lnTo>
                <a:lnTo>
                  <a:pt x="2189" y="3373"/>
                </a:lnTo>
                <a:lnTo>
                  <a:pt x="2220" y="3311"/>
                </a:lnTo>
                <a:lnTo>
                  <a:pt x="2254" y="3251"/>
                </a:lnTo>
                <a:lnTo>
                  <a:pt x="2290" y="3189"/>
                </a:lnTo>
                <a:lnTo>
                  <a:pt x="2328" y="3129"/>
                </a:lnTo>
                <a:lnTo>
                  <a:pt x="2366" y="3066"/>
                </a:lnTo>
                <a:lnTo>
                  <a:pt x="2407" y="3007"/>
                </a:lnTo>
                <a:lnTo>
                  <a:pt x="2450" y="2947"/>
                </a:lnTo>
                <a:lnTo>
                  <a:pt x="2493" y="2889"/>
                </a:lnTo>
                <a:lnTo>
                  <a:pt x="2539" y="2829"/>
                </a:lnTo>
                <a:lnTo>
                  <a:pt x="2587" y="2772"/>
                </a:lnTo>
                <a:lnTo>
                  <a:pt x="2637" y="2714"/>
                </a:lnTo>
                <a:lnTo>
                  <a:pt x="2690" y="2659"/>
                </a:lnTo>
                <a:lnTo>
                  <a:pt x="2745" y="2602"/>
                </a:lnTo>
                <a:lnTo>
                  <a:pt x="2805" y="2547"/>
                </a:lnTo>
                <a:lnTo>
                  <a:pt x="2864" y="2492"/>
                </a:lnTo>
                <a:lnTo>
                  <a:pt x="2929" y="2439"/>
                </a:lnTo>
                <a:lnTo>
                  <a:pt x="2994" y="2388"/>
                </a:lnTo>
                <a:lnTo>
                  <a:pt x="3061" y="2341"/>
                </a:lnTo>
                <a:lnTo>
                  <a:pt x="3128" y="2295"/>
                </a:lnTo>
                <a:lnTo>
                  <a:pt x="3197" y="2252"/>
                </a:lnTo>
                <a:lnTo>
                  <a:pt x="3269" y="2211"/>
                </a:lnTo>
                <a:lnTo>
                  <a:pt x="3341" y="2173"/>
                </a:lnTo>
                <a:lnTo>
                  <a:pt x="3415" y="2135"/>
                </a:lnTo>
                <a:lnTo>
                  <a:pt x="3490" y="2101"/>
                </a:lnTo>
                <a:lnTo>
                  <a:pt x="3566" y="2067"/>
                </a:lnTo>
                <a:lnTo>
                  <a:pt x="3645" y="2039"/>
                </a:lnTo>
                <a:lnTo>
                  <a:pt x="3722" y="2010"/>
                </a:lnTo>
                <a:lnTo>
                  <a:pt x="3803" y="1984"/>
                </a:lnTo>
                <a:lnTo>
                  <a:pt x="3882" y="1960"/>
                </a:lnTo>
                <a:lnTo>
                  <a:pt x="3966" y="1936"/>
                </a:lnTo>
                <a:lnTo>
                  <a:pt x="4048" y="1917"/>
                </a:lnTo>
                <a:lnTo>
                  <a:pt x="4131" y="1897"/>
                </a:lnTo>
                <a:lnTo>
                  <a:pt x="4215" y="1881"/>
                </a:lnTo>
                <a:lnTo>
                  <a:pt x="4301" y="1866"/>
                </a:lnTo>
                <a:lnTo>
                  <a:pt x="4388" y="1852"/>
                </a:lnTo>
                <a:lnTo>
                  <a:pt x="4474" y="1840"/>
                </a:lnTo>
                <a:lnTo>
                  <a:pt x="4560" y="1830"/>
                </a:lnTo>
                <a:lnTo>
                  <a:pt x="4649" y="1823"/>
                </a:lnTo>
                <a:lnTo>
                  <a:pt x="4737" y="1816"/>
                </a:lnTo>
                <a:lnTo>
                  <a:pt x="4826" y="1811"/>
                </a:lnTo>
                <a:lnTo>
                  <a:pt x="4915" y="1806"/>
                </a:lnTo>
                <a:lnTo>
                  <a:pt x="5006" y="1806"/>
                </a:lnTo>
                <a:lnTo>
                  <a:pt x="5094" y="1804"/>
                </a:lnTo>
                <a:lnTo>
                  <a:pt x="5185" y="1806"/>
                </a:lnTo>
                <a:lnTo>
                  <a:pt x="5274" y="1809"/>
                </a:lnTo>
                <a:lnTo>
                  <a:pt x="5276" y="1837"/>
                </a:lnTo>
                <a:lnTo>
                  <a:pt x="5279" y="1864"/>
                </a:lnTo>
                <a:lnTo>
                  <a:pt x="5279" y="1890"/>
                </a:lnTo>
                <a:lnTo>
                  <a:pt x="5281" y="1919"/>
                </a:lnTo>
                <a:lnTo>
                  <a:pt x="5192" y="1914"/>
                </a:lnTo>
                <a:lnTo>
                  <a:pt x="5101" y="1914"/>
                </a:lnTo>
                <a:lnTo>
                  <a:pt x="5013" y="1912"/>
                </a:lnTo>
                <a:lnTo>
                  <a:pt x="4924" y="1914"/>
                </a:lnTo>
                <a:lnTo>
                  <a:pt x="4833" y="1917"/>
                </a:lnTo>
                <a:lnTo>
                  <a:pt x="4745" y="1919"/>
                </a:lnTo>
                <a:lnTo>
                  <a:pt x="4658" y="1926"/>
                </a:lnTo>
                <a:lnTo>
                  <a:pt x="4570" y="1931"/>
                </a:lnTo>
                <a:lnTo>
                  <a:pt x="4483" y="1940"/>
                </a:lnTo>
                <a:lnTo>
                  <a:pt x="4395" y="1950"/>
                </a:lnTo>
                <a:lnTo>
                  <a:pt x="4309" y="1962"/>
                </a:lnTo>
                <a:lnTo>
                  <a:pt x="4225" y="1976"/>
                </a:lnTo>
                <a:lnTo>
                  <a:pt x="4139" y="1991"/>
                </a:lnTo>
                <a:lnTo>
                  <a:pt x="4055" y="2010"/>
                </a:lnTo>
                <a:lnTo>
                  <a:pt x="3973" y="2029"/>
                </a:lnTo>
                <a:lnTo>
                  <a:pt x="3890" y="2048"/>
                </a:lnTo>
                <a:lnTo>
                  <a:pt x="3810" y="2072"/>
                </a:lnTo>
                <a:lnTo>
                  <a:pt x="3729" y="2096"/>
                </a:lnTo>
                <a:lnTo>
                  <a:pt x="3650" y="2125"/>
                </a:lnTo>
                <a:lnTo>
                  <a:pt x="3573" y="2154"/>
                </a:lnTo>
                <a:lnTo>
                  <a:pt x="3497" y="2185"/>
                </a:lnTo>
                <a:lnTo>
                  <a:pt x="3420" y="2216"/>
                </a:lnTo>
                <a:lnTo>
                  <a:pt x="3346" y="2252"/>
                </a:lnTo>
                <a:lnTo>
                  <a:pt x="3274" y="2290"/>
                </a:lnTo>
                <a:lnTo>
                  <a:pt x="3202" y="2329"/>
                </a:lnTo>
                <a:lnTo>
                  <a:pt x="3130" y="2372"/>
                </a:lnTo>
                <a:lnTo>
                  <a:pt x="3063" y="2415"/>
                </a:lnTo>
                <a:lnTo>
                  <a:pt x="2996" y="2460"/>
                </a:lnTo>
                <a:lnTo>
                  <a:pt x="2931" y="2511"/>
                </a:lnTo>
                <a:lnTo>
                  <a:pt x="2867" y="2561"/>
                </a:lnTo>
                <a:lnTo>
                  <a:pt x="2805" y="2614"/>
                </a:lnTo>
                <a:lnTo>
                  <a:pt x="2745" y="2671"/>
                </a:lnTo>
                <a:lnTo>
                  <a:pt x="2690" y="2726"/>
                </a:lnTo>
                <a:lnTo>
                  <a:pt x="2637" y="2781"/>
                </a:lnTo>
                <a:lnTo>
                  <a:pt x="2587" y="2836"/>
                </a:lnTo>
                <a:lnTo>
                  <a:pt x="2539" y="2894"/>
                </a:lnTo>
                <a:lnTo>
                  <a:pt x="2493" y="2951"/>
                </a:lnTo>
                <a:lnTo>
                  <a:pt x="2448" y="3009"/>
                </a:lnTo>
                <a:lnTo>
                  <a:pt x="2407" y="3069"/>
                </a:lnTo>
                <a:lnTo>
                  <a:pt x="2366" y="3129"/>
                </a:lnTo>
                <a:lnTo>
                  <a:pt x="2328" y="3189"/>
                </a:lnTo>
                <a:lnTo>
                  <a:pt x="2290" y="3249"/>
                </a:lnTo>
                <a:lnTo>
                  <a:pt x="2256" y="3308"/>
                </a:lnTo>
                <a:lnTo>
                  <a:pt x="2223" y="3371"/>
                </a:lnTo>
                <a:lnTo>
                  <a:pt x="2189" y="3431"/>
                </a:lnTo>
                <a:lnTo>
                  <a:pt x="2158" y="3493"/>
                </a:lnTo>
                <a:lnTo>
                  <a:pt x="2129" y="3553"/>
                </a:lnTo>
                <a:lnTo>
                  <a:pt x="2103" y="3615"/>
                </a:lnTo>
                <a:lnTo>
                  <a:pt x="2050" y="3737"/>
                </a:lnTo>
                <a:lnTo>
                  <a:pt x="2005" y="3859"/>
                </a:lnTo>
                <a:lnTo>
                  <a:pt x="1962" y="3982"/>
                </a:lnTo>
                <a:lnTo>
                  <a:pt x="1923" y="4099"/>
                </a:lnTo>
                <a:lnTo>
                  <a:pt x="1887" y="4216"/>
                </a:lnTo>
                <a:lnTo>
                  <a:pt x="1854" y="4331"/>
                </a:lnTo>
                <a:lnTo>
                  <a:pt x="1825" y="4442"/>
                </a:lnTo>
                <a:lnTo>
                  <a:pt x="1796" y="4549"/>
                </a:lnTo>
                <a:lnTo>
                  <a:pt x="1787" y="4525"/>
                </a:lnTo>
                <a:lnTo>
                  <a:pt x="1775" y="4502"/>
                </a:lnTo>
                <a:close/>
                <a:moveTo>
                  <a:pt x="1650" y="4444"/>
                </a:moveTo>
                <a:lnTo>
                  <a:pt x="1688" y="4331"/>
                </a:lnTo>
                <a:lnTo>
                  <a:pt x="1729" y="4216"/>
                </a:lnTo>
                <a:lnTo>
                  <a:pt x="1772" y="4097"/>
                </a:lnTo>
                <a:lnTo>
                  <a:pt x="1818" y="3977"/>
                </a:lnTo>
                <a:lnTo>
                  <a:pt x="1866" y="3852"/>
                </a:lnTo>
                <a:lnTo>
                  <a:pt x="1916" y="3725"/>
                </a:lnTo>
                <a:lnTo>
                  <a:pt x="1971" y="3598"/>
                </a:lnTo>
                <a:lnTo>
                  <a:pt x="2029" y="3471"/>
                </a:lnTo>
                <a:lnTo>
                  <a:pt x="2093" y="3344"/>
                </a:lnTo>
                <a:lnTo>
                  <a:pt x="2160" y="3215"/>
                </a:lnTo>
                <a:lnTo>
                  <a:pt x="2196" y="3153"/>
                </a:lnTo>
                <a:lnTo>
                  <a:pt x="2235" y="3088"/>
                </a:lnTo>
                <a:lnTo>
                  <a:pt x="2273" y="3026"/>
                </a:lnTo>
                <a:lnTo>
                  <a:pt x="2314" y="2961"/>
                </a:lnTo>
                <a:lnTo>
                  <a:pt x="2357" y="2899"/>
                </a:lnTo>
                <a:lnTo>
                  <a:pt x="2400" y="2836"/>
                </a:lnTo>
                <a:lnTo>
                  <a:pt x="2445" y="2774"/>
                </a:lnTo>
                <a:lnTo>
                  <a:pt x="2491" y="2714"/>
                </a:lnTo>
                <a:lnTo>
                  <a:pt x="2541" y="2652"/>
                </a:lnTo>
                <a:lnTo>
                  <a:pt x="2591" y="2592"/>
                </a:lnTo>
                <a:lnTo>
                  <a:pt x="2644" y="2532"/>
                </a:lnTo>
                <a:lnTo>
                  <a:pt x="2699" y="2475"/>
                </a:lnTo>
                <a:lnTo>
                  <a:pt x="2759" y="2412"/>
                </a:lnTo>
                <a:lnTo>
                  <a:pt x="2819" y="2355"/>
                </a:lnTo>
                <a:lnTo>
                  <a:pt x="2884" y="2300"/>
                </a:lnTo>
                <a:lnTo>
                  <a:pt x="2946" y="2245"/>
                </a:lnTo>
                <a:lnTo>
                  <a:pt x="3013" y="2194"/>
                </a:lnTo>
                <a:lnTo>
                  <a:pt x="3080" y="2144"/>
                </a:lnTo>
                <a:lnTo>
                  <a:pt x="3149" y="2099"/>
                </a:lnTo>
                <a:lnTo>
                  <a:pt x="3221" y="2053"/>
                </a:lnTo>
                <a:lnTo>
                  <a:pt x="3293" y="2010"/>
                </a:lnTo>
                <a:lnTo>
                  <a:pt x="3367" y="1969"/>
                </a:lnTo>
                <a:lnTo>
                  <a:pt x="3442" y="1931"/>
                </a:lnTo>
                <a:lnTo>
                  <a:pt x="3518" y="1893"/>
                </a:lnTo>
                <a:lnTo>
                  <a:pt x="3595" y="1859"/>
                </a:lnTo>
                <a:lnTo>
                  <a:pt x="3674" y="1826"/>
                </a:lnTo>
                <a:lnTo>
                  <a:pt x="3753" y="1794"/>
                </a:lnTo>
                <a:lnTo>
                  <a:pt x="3834" y="1766"/>
                </a:lnTo>
                <a:lnTo>
                  <a:pt x="3916" y="1739"/>
                </a:lnTo>
                <a:lnTo>
                  <a:pt x="4000" y="1715"/>
                </a:lnTo>
                <a:lnTo>
                  <a:pt x="4084" y="1691"/>
                </a:lnTo>
                <a:lnTo>
                  <a:pt x="4167" y="1670"/>
                </a:lnTo>
                <a:lnTo>
                  <a:pt x="4254" y="1651"/>
                </a:lnTo>
                <a:lnTo>
                  <a:pt x="4340" y="1634"/>
                </a:lnTo>
                <a:lnTo>
                  <a:pt x="4428" y="1619"/>
                </a:lnTo>
                <a:lnTo>
                  <a:pt x="4515" y="1605"/>
                </a:lnTo>
                <a:lnTo>
                  <a:pt x="4603" y="1593"/>
                </a:lnTo>
                <a:lnTo>
                  <a:pt x="4694" y="1584"/>
                </a:lnTo>
                <a:lnTo>
                  <a:pt x="4783" y="1576"/>
                </a:lnTo>
                <a:lnTo>
                  <a:pt x="4874" y="1569"/>
                </a:lnTo>
                <a:lnTo>
                  <a:pt x="4965" y="1564"/>
                </a:lnTo>
                <a:lnTo>
                  <a:pt x="5056" y="1562"/>
                </a:lnTo>
                <a:lnTo>
                  <a:pt x="5149" y="1560"/>
                </a:lnTo>
                <a:lnTo>
                  <a:pt x="5240" y="1560"/>
                </a:lnTo>
                <a:lnTo>
                  <a:pt x="5245" y="1586"/>
                </a:lnTo>
                <a:lnTo>
                  <a:pt x="5250" y="1610"/>
                </a:lnTo>
                <a:lnTo>
                  <a:pt x="5255" y="1636"/>
                </a:lnTo>
                <a:lnTo>
                  <a:pt x="5259" y="1663"/>
                </a:lnTo>
                <a:lnTo>
                  <a:pt x="5168" y="1660"/>
                </a:lnTo>
                <a:lnTo>
                  <a:pt x="5077" y="1660"/>
                </a:lnTo>
                <a:lnTo>
                  <a:pt x="4986" y="1663"/>
                </a:lnTo>
                <a:lnTo>
                  <a:pt x="4898" y="1665"/>
                </a:lnTo>
                <a:lnTo>
                  <a:pt x="4807" y="1670"/>
                </a:lnTo>
                <a:lnTo>
                  <a:pt x="4718" y="1677"/>
                </a:lnTo>
                <a:lnTo>
                  <a:pt x="4630" y="1687"/>
                </a:lnTo>
                <a:lnTo>
                  <a:pt x="4541" y="1696"/>
                </a:lnTo>
                <a:lnTo>
                  <a:pt x="4452" y="1708"/>
                </a:lnTo>
                <a:lnTo>
                  <a:pt x="4366" y="1722"/>
                </a:lnTo>
                <a:lnTo>
                  <a:pt x="4280" y="1737"/>
                </a:lnTo>
                <a:lnTo>
                  <a:pt x="4194" y="1756"/>
                </a:lnTo>
                <a:lnTo>
                  <a:pt x="4110" y="1775"/>
                </a:lnTo>
                <a:lnTo>
                  <a:pt x="4026" y="1794"/>
                </a:lnTo>
                <a:lnTo>
                  <a:pt x="3942" y="1818"/>
                </a:lnTo>
                <a:lnTo>
                  <a:pt x="3861" y="1842"/>
                </a:lnTo>
                <a:lnTo>
                  <a:pt x="3782" y="1871"/>
                </a:lnTo>
                <a:lnTo>
                  <a:pt x="3700" y="1900"/>
                </a:lnTo>
                <a:lnTo>
                  <a:pt x="3621" y="1931"/>
                </a:lnTo>
                <a:lnTo>
                  <a:pt x="3545" y="1962"/>
                </a:lnTo>
                <a:lnTo>
                  <a:pt x="3468" y="1998"/>
                </a:lnTo>
                <a:lnTo>
                  <a:pt x="3394" y="2034"/>
                </a:lnTo>
                <a:lnTo>
                  <a:pt x="3319" y="2072"/>
                </a:lnTo>
                <a:lnTo>
                  <a:pt x="3248" y="2115"/>
                </a:lnTo>
                <a:lnTo>
                  <a:pt x="3178" y="2159"/>
                </a:lnTo>
                <a:lnTo>
                  <a:pt x="3109" y="2204"/>
                </a:lnTo>
                <a:lnTo>
                  <a:pt x="3039" y="2252"/>
                </a:lnTo>
                <a:lnTo>
                  <a:pt x="2975" y="2300"/>
                </a:lnTo>
                <a:lnTo>
                  <a:pt x="2910" y="2353"/>
                </a:lnTo>
                <a:lnTo>
                  <a:pt x="2845" y="2408"/>
                </a:lnTo>
                <a:lnTo>
                  <a:pt x="2785" y="2465"/>
                </a:lnTo>
                <a:lnTo>
                  <a:pt x="2726" y="2523"/>
                </a:lnTo>
                <a:lnTo>
                  <a:pt x="2670" y="2580"/>
                </a:lnTo>
                <a:lnTo>
                  <a:pt x="2618" y="2638"/>
                </a:lnTo>
                <a:lnTo>
                  <a:pt x="2567" y="2698"/>
                </a:lnTo>
                <a:lnTo>
                  <a:pt x="2520" y="2757"/>
                </a:lnTo>
                <a:lnTo>
                  <a:pt x="2472" y="2817"/>
                </a:lnTo>
                <a:lnTo>
                  <a:pt x="2429" y="2877"/>
                </a:lnTo>
                <a:lnTo>
                  <a:pt x="2385" y="2940"/>
                </a:lnTo>
                <a:lnTo>
                  <a:pt x="2345" y="2999"/>
                </a:lnTo>
                <a:lnTo>
                  <a:pt x="2304" y="3062"/>
                </a:lnTo>
                <a:lnTo>
                  <a:pt x="2266" y="3124"/>
                </a:lnTo>
                <a:lnTo>
                  <a:pt x="2230" y="3189"/>
                </a:lnTo>
                <a:lnTo>
                  <a:pt x="2194" y="3251"/>
                </a:lnTo>
                <a:lnTo>
                  <a:pt x="2129" y="3376"/>
                </a:lnTo>
                <a:lnTo>
                  <a:pt x="2067" y="3502"/>
                </a:lnTo>
                <a:lnTo>
                  <a:pt x="2012" y="3629"/>
                </a:lnTo>
                <a:lnTo>
                  <a:pt x="1959" y="3754"/>
                </a:lnTo>
                <a:lnTo>
                  <a:pt x="1911" y="3879"/>
                </a:lnTo>
                <a:lnTo>
                  <a:pt x="1866" y="3998"/>
                </a:lnTo>
                <a:lnTo>
                  <a:pt x="1825" y="4121"/>
                </a:lnTo>
                <a:lnTo>
                  <a:pt x="1784" y="4238"/>
                </a:lnTo>
                <a:lnTo>
                  <a:pt x="1748" y="4351"/>
                </a:lnTo>
                <a:lnTo>
                  <a:pt x="1712" y="4461"/>
                </a:lnTo>
                <a:lnTo>
                  <a:pt x="1681" y="4454"/>
                </a:lnTo>
                <a:lnTo>
                  <a:pt x="1650" y="4444"/>
                </a:lnTo>
                <a:close/>
                <a:moveTo>
                  <a:pt x="1483" y="4420"/>
                </a:moveTo>
                <a:lnTo>
                  <a:pt x="1530" y="4303"/>
                </a:lnTo>
                <a:lnTo>
                  <a:pt x="1581" y="4183"/>
                </a:lnTo>
                <a:lnTo>
                  <a:pt x="1631" y="4058"/>
                </a:lnTo>
                <a:lnTo>
                  <a:pt x="1684" y="3934"/>
                </a:lnTo>
                <a:lnTo>
                  <a:pt x="1739" y="3804"/>
                </a:lnTo>
                <a:lnTo>
                  <a:pt x="1796" y="3675"/>
                </a:lnTo>
                <a:lnTo>
                  <a:pt x="1859" y="3546"/>
                </a:lnTo>
                <a:lnTo>
                  <a:pt x="1921" y="3414"/>
                </a:lnTo>
                <a:lnTo>
                  <a:pt x="1990" y="3280"/>
                </a:lnTo>
                <a:lnTo>
                  <a:pt x="2062" y="3148"/>
                </a:lnTo>
                <a:lnTo>
                  <a:pt x="2100" y="3081"/>
                </a:lnTo>
                <a:lnTo>
                  <a:pt x="2141" y="3016"/>
                </a:lnTo>
                <a:lnTo>
                  <a:pt x="2182" y="2949"/>
                </a:lnTo>
                <a:lnTo>
                  <a:pt x="2223" y="2884"/>
                </a:lnTo>
                <a:lnTo>
                  <a:pt x="2266" y="2820"/>
                </a:lnTo>
                <a:lnTo>
                  <a:pt x="2311" y="2753"/>
                </a:lnTo>
                <a:lnTo>
                  <a:pt x="2357" y="2688"/>
                </a:lnTo>
                <a:lnTo>
                  <a:pt x="2407" y="2623"/>
                </a:lnTo>
                <a:lnTo>
                  <a:pt x="2455" y="2561"/>
                </a:lnTo>
                <a:lnTo>
                  <a:pt x="2508" y="2496"/>
                </a:lnTo>
                <a:lnTo>
                  <a:pt x="2560" y="2434"/>
                </a:lnTo>
                <a:lnTo>
                  <a:pt x="2615" y="2372"/>
                </a:lnTo>
                <a:lnTo>
                  <a:pt x="2675" y="2309"/>
                </a:lnTo>
                <a:lnTo>
                  <a:pt x="2735" y="2247"/>
                </a:lnTo>
                <a:lnTo>
                  <a:pt x="2800" y="2187"/>
                </a:lnTo>
                <a:lnTo>
                  <a:pt x="2862" y="2130"/>
                </a:lnTo>
                <a:lnTo>
                  <a:pt x="2929" y="2075"/>
                </a:lnTo>
                <a:lnTo>
                  <a:pt x="2996" y="2020"/>
                </a:lnTo>
                <a:lnTo>
                  <a:pt x="3066" y="1969"/>
                </a:lnTo>
                <a:lnTo>
                  <a:pt x="3137" y="1919"/>
                </a:lnTo>
                <a:lnTo>
                  <a:pt x="3209" y="1873"/>
                </a:lnTo>
                <a:lnTo>
                  <a:pt x="3281" y="1828"/>
                </a:lnTo>
                <a:lnTo>
                  <a:pt x="3358" y="1785"/>
                </a:lnTo>
                <a:lnTo>
                  <a:pt x="3432" y="1744"/>
                </a:lnTo>
                <a:lnTo>
                  <a:pt x="3511" y="1703"/>
                </a:lnTo>
                <a:lnTo>
                  <a:pt x="3588" y="1667"/>
                </a:lnTo>
                <a:lnTo>
                  <a:pt x="3669" y="1631"/>
                </a:lnTo>
                <a:lnTo>
                  <a:pt x="3751" y="1598"/>
                </a:lnTo>
                <a:lnTo>
                  <a:pt x="3832" y="1567"/>
                </a:lnTo>
                <a:lnTo>
                  <a:pt x="3916" y="1538"/>
                </a:lnTo>
                <a:lnTo>
                  <a:pt x="4000" y="1512"/>
                </a:lnTo>
                <a:lnTo>
                  <a:pt x="4084" y="1485"/>
                </a:lnTo>
                <a:lnTo>
                  <a:pt x="4170" y="1461"/>
                </a:lnTo>
                <a:lnTo>
                  <a:pt x="4258" y="1442"/>
                </a:lnTo>
                <a:lnTo>
                  <a:pt x="4347" y="1421"/>
                </a:lnTo>
                <a:lnTo>
                  <a:pt x="4436" y="1404"/>
                </a:lnTo>
                <a:lnTo>
                  <a:pt x="4524" y="1389"/>
                </a:lnTo>
                <a:lnTo>
                  <a:pt x="4615" y="1375"/>
                </a:lnTo>
                <a:lnTo>
                  <a:pt x="4706" y="1363"/>
                </a:lnTo>
                <a:lnTo>
                  <a:pt x="4797" y="1354"/>
                </a:lnTo>
                <a:lnTo>
                  <a:pt x="4891" y="1346"/>
                </a:lnTo>
                <a:lnTo>
                  <a:pt x="4984" y="1339"/>
                </a:lnTo>
                <a:lnTo>
                  <a:pt x="5077" y="1337"/>
                </a:lnTo>
                <a:lnTo>
                  <a:pt x="5173" y="1334"/>
                </a:lnTo>
                <a:lnTo>
                  <a:pt x="5180" y="1358"/>
                </a:lnTo>
                <a:lnTo>
                  <a:pt x="5188" y="1382"/>
                </a:lnTo>
                <a:lnTo>
                  <a:pt x="5197" y="1404"/>
                </a:lnTo>
                <a:lnTo>
                  <a:pt x="5204" y="1428"/>
                </a:lnTo>
                <a:lnTo>
                  <a:pt x="5111" y="1428"/>
                </a:lnTo>
                <a:lnTo>
                  <a:pt x="5018" y="1433"/>
                </a:lnTo>
                <a:lnTo>
                  <a:pt x="4924" y="1437"/>
                </a:lnTo>
                <a:lnTo>
                  <a:pt x="4833" y="1442"/>
                </a:lnTo>
                <a:lnTo>
                  <a:pt x="4742" y="1452"/>
                </a:lnTo>
                <a:lnTo>
                  <a:pt x="4651" y="1461"/>
                </a:lnTo>
                <a:lnTo>
                  <a:pt x="4560" y="1473"/>
                </a:lnTo>
                <a:lnTo>
                  <a:pt x="4472" y="1488"/>
                </a:lnTo>
                <a:lnTo>
                  <a:pt x="4383" y="1502"/>
                </a:lnTo>
                <a:lnTo>
                  <a:pt x="4294" y="1521"/>
                </a:lnTo>
                <a:lnTo>
                  <a:pt x="4208" y="1540"/>
                </a:lnTo>
                <a:lnTo>
                  <a:pt x="4122" y="1562"/>
                </a:lnTo>
                <a:lnTo>
                  <a:pt x="4038" y="1586"/>
                </a:lnTo>
                <a:lnTo>
                  <a:pt x="3954" y="1610"/>
                </a:lnTo>
                <a:lnTo>
                  <a:pt x="3870" y="1639"/>
                </a:lnTo>
                <a:lnTo>
                  <a:pt x="3789" y="1667"/>
                </a:lnTo>
                <a:lnTo>
                  <a:pt x="3707" y="1699"/>
                </a:lnTo>
                <a:lnTo>
                  <a:pt x="3626" y="1732"/>
                </a:lnTo>
                <a:lnTo>
                  <a:pt x="3549" y="1768"/>
                </a:lnTo>
                <a:lnTo>
                  <a:pt x="3470" y="1804"/>
                </a:lnTo>
                <a:lnTo>
                  <a:pt x="3394" y="1845"/>
                </a:lnTo>
                <a:lnTo>
                  <a:pt x="3319" y="1885"/>
                </a:lnTo>
                <a:lnTo>
                  <a:pt x="3248" y="1929"/>
                </a:lnTo>
                <a:lnTo>
                  <a:pt x="3173" y="1974"/>
                </a:lnTo>
                <a:lnTo>
                  <a:pt x="3104" y="2022"/>
                </a:lnTo>
                <a:lnTo>
                  <a:pt x="3034" y="2070"/>
                </a:lnTo>
                <a:lnTo>
                  <a:pt x="2967" y="2123"/>
                </a:lnTo>
                <a:lnTo>
                  <a:pt x="2900" y="2178"/>
                </a:lnTo>
                <a:lnTo>
                  <a:pt x="2836" y="2233"/>
                </a:lnTo>
                <a:lnTo>
                  <a:pt x="2773" y="2290"/>
                </a:lnTo>
                <a:lnTo>
                  <a:pt x="2711" y="2350"/>
                </a:lnTo>
                <a:lnTo>
                  <a:pt x="2654" y="2412"/>
                </a:lnTo>
                <a:lnTo>
                  <a:pt x="2599" y="2475"/>
                </a:lnTo>
                <a:lnTo>
                  <a:pt x="2546" y="2535"/>
                </a:lnTo>
                <a:lnTo>
                  <a:pt x="2493" y="2597"/>
                </a:lnTo>
                <a:lnTo>
                  <a:pt x="2445" y="2659"/>
                </a:lnTo>
                <a:lnTo>
                  <a:pt x="2397" y="2724"/>
                </a:lnTo>
                <a:lnTo>
                  <a:pt x="2352" y="2786"/>
                </a:lnTo>
                <a:lnTo>
                  <a:pt x="2306" y="2851"/>
                </a:lnTo>
                <a:lnTo>
                  <a:pt x="2263" y="2916"/>
                </a:lnTo>
                <a:lnTo>
                  <a:pt x="2223" y="2980"/>
                </a:lnTo>
                <a:lnTo>
                  <a:pt x="2182" y="3045"/>
                </a:lnTo>
                <a:lnTo>
                  <a:pt x="2144" y="3110"/>
                </a:lnTo>
                <a:lnTo>
                  <a:pt x="2108" y="3174"/>
                </a:lnTo>
                <a:lnTo>
                  <a:pt x="2036" y="3306"/>
                </a:lnTo>
                <a:lnTo>
                  <a:pt x="1969" y="3435"/>
                </a:lnTo>
                <a:lnTo>
                  <a:pt x="1909" y="3565"/>
                </a:lnTo>
                <a:lnTo>
                  <a:pt x="1849" y="3694"/>
                </a:lnTo>
                <a:lnTo>
                  <a:pt x="1794" y="3824"/>
                </a:lnTo>
                <a:lnTo>
                  <a:pt x="1744" y="3948"/>
                </a:lnTo>
                <a:lnTo>
                  <a:pt x="1693" y="4073"/>
                </a:lnTo>
                <a:lnTo>
                  <a:pt x="1645" y="4195"/>
                </a:lnTo>
                <a:lnTo>
                  <a:pt x="1600" y="4312"/>
                </a:lnTo>
                <a:lnTo>
                  <a:pt x="1554" y="4427"/>
                </a:lnTo>
                <a:lnTo>
                  <a:pt x="1538" y="4425"/>
                </a:lnTo>
                <a:lnTo>
                  <a:pt x="1518" y="4422"/>
                </a:lnTo>
                <a:lnTo>
                  <a:pt x="1499" y="4420"/>
                </a:lnTo>
                <a:lnTo>
                  <a:pt x="1483" y="4420"/>
                </a:lnTo>
                <a:close/>
                <a:moveTo>
                  <a:pt x="1296" y="4410"/>
                </a:moveTo>
                <a:lnTo>
                  <a:pt x="1351" y="4291"/>
                </a:lnTo>
                <a:lnTo>
                  <a:pt x="1411" y="4166"/>
                </a:lnTo>
                <a:lnTo>
                  <a:pt x="1468" y="4039"/>
                </a:lnTo>
                <a:lnTo>
                  <a:pt x="1528" y="3910"/>
                </a:lnTo>
                <a:lnTo>
                  <a:pt x="1590" y="3778"/>
                </a:lnTo>
                <a:lnTo>
                  <a:pt x="1655" y="3644"/>
                </a:lnTo>
                <a:lnTo>
                  <a:pt x="1720" y="3510"/>
                </a:lnTo>
                <a:lnTo>
                  <a:pt x="1789" y="3373"/>
                </a:lnTo>
                <a:lnTo>
                  <a:pt x="1863" y="3237"/>
                </a:lnTo>
                <a:lnTo>
                  <a:pt x="1940" y="3100"/>
                </a:lnTo>
                <a:lnTo>
                  <a:pt x="2019" y="2963"/>
                </a:lnTo>
                <a:lnTo>
                  <a:pt x="2105" y="2827"/>
                </a:lnTo>
                <a:lnTo>
                  <a:pt x="2151" y="2760"/>
                </a:lnTo>
                <a:lnTo>
                  <a:pt x="2196" y="2693"/>
                </a:lnTo>
                <a:lnTo>
                  <a:pt x="2244" y="2626"/>
                </a:lnTo>
                <a:lnTo>
                  <a:pt x="2292" y="2559"/>
                </a:lnTo>
                <a:lnTo>
                  <a:pt x="2342" y="2492"/>
                </a:lnTo>
                <a:lnTo>
                  <a:pt x="2395" y="2424"/>
                </a:lnTo>
                <a:lnTo>
                  <a:pt x="2448" y="2360"/>
                </a:lnTo>
                <a:lnTo>
                  <a:pt x="2503" y="2295"/>
                </a:lnTo>
                <a:lnTo>
                  <a:pt x="2563" y="2228"/>
                </a:lnTo>
                <a:lnTo>
                  <a:pt x="2623" y="2161"/>
                </a:lnTo>
                <a:lnTo>
                  <a:pt x="2685" y="2099"/>
                </a:lnTo>
                <a:lnTo>
                  <a:pt x="2749" y="2036"/>
                </a:lnTo>
                <a:lnTo>
                  <a:pt x="2814" y="1979"/>
                </a:lnTo>
                <a:lnTo>
                  <a:pt x="2884" y="1921"/>
                </a:lnTo>
                <a:lnTo>
                  <a:pt x="2951" y="1866"/>
                </a:lnTo>
                <a:lnTo>
                  <a:pt x="3023" y="1811"/>
                </a:lnTo>
                <a:lnTo>
                  <a:pt x="3092" y="1761"/>
                </a:lnTo>
                <a:lnTo>
                  <a:pt x="3166" y="1711"/>
                </a:lnTo>
                <a:lnTo>
                  <a:pt x="3240" y="1663"/>
                </a:lnTo>
                <a:lnTo>
                  <a:pt x="3317" y="1617"/>
                </a:lnTo>
                <a:lnTo>
                  <a:pt x="3394" y="1574"/>
                </a:lnTo>
                <a:lnTo>
                  <a:pt x="3473" y="1533"/>
                </a:lnTo>
                <a:lnTo>
                  <a:pt x="3552" y="1495"/>
                </a:lnTo>
                <a:lnTo>
                  <a:pt x="3633" y="1457"/>
                </a:lnTo>
                <a:lnTo>
                  <a:pt x="3715" y="1421"/>
                </a:lnTo>
                <a:lnTo>
                  <a:pt x="3798" y="1387"/>
                </a:lnTo>
                <a:lnTo>
                  <a:pt x="3882" y="1356"/>
                </a:lnTo>
                <a:lnTo>
                  <a:pt x="3969" y="1327"/>
                </a:lnTo>
                <a:lnTo>
                  <a:pt x="4055" y="1301"/>
                </a:lnTo>
                <a:lnTo>
                  <a:pt x="4141" y="1274"/>
                </a:lnTo>
                <a:lnTo>
                  <a:pt x="4230" y="1251"/>
                </a:lnTo>
                <a:lnTo>
                  <a:pt x="4321" y="1231"/>
                </a:lnTo>
                <a:lnTo>
                  <a:pt x="4412" y="1212"/>
                </a:lnTo>
                <a:lnTo>
                  <a:pt x="4503" y="1195"/>
                </a:lnTo>
                <a:lnTo>
                  <a:pt x="4594" y="1181"/>
                </a:lnTo>
                <a:lnTo>
                  <a:pt x="4687" y="1167"/>
                </a:lnTo>
                <a:lnTo>
                  <a:pt x="4780" y="1157"/>
                </a:lnTo>
                <a:lnTo>
                  <a:pt x="4876" y="1148"/>
                </a:lnTo>
                <a:lnTo>
                  <a:pt x="4972" y="1140"/>
                </a:lnTo>
                <a:lnTo>
                  <a:pt x="5068" y="1138"/>
                </a:lnTo>
                <a:lnTo>
                  <a:pt x="5080" y="1157"/>
                </a:lnTo>
                <a:lnTo>
                  <a:pt x="5094" y="1176"/>
                </a:lnTo>
                <a:lnTo>
                  <a:pt x="5104" y="1198"/>
                </a:lnTo>
                <a:lnTo>
                  <a:pt x="5116" y="1219"/>
                </a:lnTo>
                <a:lnTo>
                  <a:pt x="5020" y="1222"/>
                </a:lnTo>
                <a:lnTo>
                  <a:pt x="4924" y="1227"/>
                </a:lnTo>
                <a:lnTo>
                  <a:pt x="4831" y="1234"/>
                </a:lnTo>
                <a:lnTo>
                  <a:pt x="4737" y="1243"/>
                </a:lnTo>
                <a:lnTo>
                  <a:pt x="4644" y="1255"/>
                </a:lnTo>
                <a:lnTo>
                  <a:pt x="4553" y="1270"/>
                </a:lnTo>
                <a:lnTo>
                  <a:pt x="4462" y="1284"/>
                </a:lnTo>
                <a:lnTo>
                  <a:pt x="4371" y="1301"/>
                </a:lnTo>
                <a:lnTo>
                  <a:pt x="4282" y="1322"/>
                </a:lnTo>
                <a:lnTo>
                  <a:pt x="4194" y="1344"/>
                </a:lnTo>
                <a:lnTo>
                  <a:pt x="4105" y="1366"/>
                </a:lnTo>
                <a:lnTo>
                  <a:pt x="4019" y="1392"/>
                </a:lnTo>
                <a:lnTo>
                  <a:pt x="3935" y="1421"/>
                </a:lnTo>
                <a:lnTo>
                  <a:pt x="3849" y="1449"/>
                </a:lnTo>
                <a:lnTo>
                  <a:pt x="3767" y="1481"/>
                </a:lnTo>
                <a:lnTo>
                  <a:pt x="3684" y="1514"/>
                </a:lnTo>
                <a:lnTo>
                  <a:pt x="3605" y="1550"/>
                </a:lnTo>
                <a:lnTo>
                  <a:pt x="3523" y="1588"/>
                </a:lnTo>
                <a:lnTo>
                  <a:pt x="3444" y="1627"/>
                </a:lnTo>
                <a:lnTo>
                  <a:pt x="3367" y="1670"/>
                </a:lnTo>
                <a:lnTo>
                  <a:pt x="3291" y="1713"/>
                </a:lnTo>
                <a:lnTo>
                  <a:pt x="3217" y="1758"/>
                </a:lnTo>
                <a:lnTo>
                  <a:pt x="3145" y="1806"/>
                </a:lnTo>
                <a:lnTo>
                  <a:pt x="3073" y="1857"/>
                </a:lnTo>
                <a:lnTo>
                  <a:pt x="3001" y="1907"/>
                </a:lnTo>
                <a:lnTo>
                  <a:pt x="2931" y="1962"/>
                </a:lnTo>
                <a:lnTo>
                  <a:pt x="2864" y="2017"/>
                </a:lnTo>
                <a:lnTo>
                  <a:pt x="2800" y="2075"/>
                </a:lnTo>
                <a:lnTo>
                  <a:pt x="2735" y="2135"/>
                </a:lnTo>
                <a:lnTo>
                  <a:pt x="2673" y="2197"/>
                </a:lnTo>
                <a:lnTo>
                  <a:pt x="2611" y="2259"/>
                </a:lnTo>
                <a:lnTo>
                  <a:pt x="2553" y="2326"/>
                </a:lnTo>
                <a:lnTo>
                  <a:pt x="2498" y="2388"/>
                </a:lnTo>
                <a:lnTo>
                  <a:pt x="2443" y="2453"/>
                </a:lnTo>
                <a:lnTo>
                  <a:pt x="2393" y="2520"/>
                </a:lnTo>
                <a:lnTo>
                  <a:pt x="2342" y="2585"/>
                </a:lnTo>
                <a:lnTo>
                  <a:pt x="2294" y="2650"/>
                </a:lnTo>
                <a:lnTo>
                  <a:pt x="2247" y="2717"/>
                </a:lnTo>
                <a:lnTo>
                  <a:pt x="2201" y="2784"/>
                </a:lnTo>
                <a:lnTo>
                  <a:pt x="2156" y="2851"/>
                </a:lnTo>
                <a:lnTo>
                  <a:pt x="2072" y="2985"/>
                </a:lnTo>
                <a:lnTo>
                  <a:pt x="1993" y="3119"/>
                </a:lnTo>
                <a:lnTo>
                  <a:pt x="1918" y="3256"/>
                </a:lnTo>
                <a:lnTo>
                  <a:pt x="1847" y="3390"/>
                </a:lnTo>
                <a:lnTo>
                  <a:pt x="1779" y="3524"/>
                </a:lnTo>
                <a:lnTo>
                  <a:pt x="1715" y="3656"/>
                </a:lnTo>
                <a:lnTo>
                  <a:pt x="1655" y="3788"/>
                </a:lnTo>
                <a:lnTo>
                  <a:pt x="1595" y="3919"/>
                </a:lnTo>
                <a:lnTo>
                  <a:pt x="1538" y="4046"/>
                </a:lnTo>
                <a:lnTo>
                  <a:pt x="1483" y="4171"/>
                </a:lnTo>
                <a:lnTo>
                  <a:pt x="1427" y="4293"/>
                </a:lnTo>
                <a:lnTo>
                  <a:pt x="1375" y="4413"/>
                </a:lnTo>
                <a:lnTo>
                  <a:pt x="1356" y="4413"/>
                </a:lnTo>
                <a:lnTo>
                  <a:pt x="1334" y="4413"/>
                </a:lnTo>
                <a:lnTo>
                  <a:pt x="1315" y="4410"/>
                </a:lnTo>
                <a:lnTo>
                  <a:pt x="1296" y="4410"/>
                </a:lnTo>
                <a:close/>
                <a:moveTo>
                  <a:pt x="1099" y="4410"/>
                </a:moveTo>
                <a:lnTo>
                  <a:pt x="1164" y="4286"/>
                </a:lnTo>
                <a:lnTo>
                  <a:pt x="1229" y="4159"/>
                </a:lnTo>
                <a:lnTo>
                  <a:pt x="1296" y="4027"/>
                </a:lnTo>
                <a:lnTo>
                  <a:pt x="1363" y="3895"/>
                </a:lnTo>
                <a:lnTo>
                  <a:pt x="1430" y="3761"/>
                </a:lnTo>
                <a:lnTo>
                  <a:pt x="1499" y="3625"/>
                </a:lnTo>
                <a:lnTo>
                  <a:pt x="1571" y="3486"/>
                </a:lnTo>
                <a:lnTo>
                  <a:pt x="1645" y="3347"/>
                </a:lnTo>
                <a:lnTo>
                  <a:pt x="1722" y="3208"/>
                </a:lnTo>
                <a:lnTo>
                  <a:pt x="1803" y="3066"/>
                </a:lnTo>
                <a:lnTo>
                  <a:pt x="1887" y="2925"/>
                </a:lnTo>
                <a:lnTo>
                  <a:pt x="1973" y="2786"/>
                </a:lnTo>
                <a:lnTo>
                  <a:pt x="2067" y="2645"/>
                </a:lnTo>
                <a:lnTo>
                  <a:pt x="2165" y="2506"/>
                </a:lnTo>
                <a:lnTo>
                  <a:pt x="2215" y="2436"/>
                </a:lnTo>
                <a:lnTo>
                  <a:pt x="2266" y="2367"/>
                </a:lnTo>
                <a:lnTo>
                  <a:pt x="2321" y="2300"/>
                </a:lnTo>
                <a:lnTo>
                  <a:pt x="2373" y="2230"/>
                </a:lnTo>
                <a:lnTo>
                  <a:pt x="2433" y="2161"/>
                </a:lnTo>
                <a:lnTo>
                  <a:pt x="2493" y="2091"/>
                </a:lnTo>
                <a:lnTo>
                  <a:pt x="2555" y="2027"/>
                </a:lnTo>
                <a:lnTo>
                  <a:pt x="2620" y="1962"/>
                </a:lnTo>
                <a:lnTo>
                  <a:pt x="2685" y="1897"/>
                </a:lnTo>
                <a:lnTo>
                  <a:pt x="2752" y="1837"/>
                </a:lnTo>
                <a:lnTo>
                  <a:pt x="2819" y="1778"/>
                </a:lnTo>
                <a:lnTo>
                  <a:pt x="2888" y="1720"/>
                </a:lnTo>
                <a:lnTo>
                  <a:pt x="2960" y="1665"/>
                </a:lnTo>
                <a:lnTo>
                  <a:pt x="3032" y="1612"/>
                </a:lnTo>
                <a:lnTo>
                  <a:pt x="3106" y="1560"/>
                </a:lnTo>
                <a:lnTo>
                  <a:pt x="3181" y="1512"/>
                </a:lnTo>
                <a:lnTo>
                  <a:pt x="3257" y="1464"/>
                </a:lnTo>
                <a:lnTo>
                  <a:pt x="3336" y="1418"/>
                </a:lnTo>
                <a:lnTo>
                  <a:pt x="3415" y="1375"/>
                </a:lnTo>
                <a:lnTo>
                  <a:pt x="3494" y="1332"/>
                </a:lnTo>
                <a:lnTo>
                  <a:pt x="3578" y="1294"/>
                </a:lnTo>
                <a:lnTo>
                  <a:pt x="3660" y="1255"/>
                </a:lnTo>
                <a:lnTo>
                  <a:pt x="3743" y="1222"/>
                </a:lnTo>
                <a:lnTo>
                  <a:pt x="3830" y="1188"/>
                </a:lnTo>
                <a:lnTo>
                  <a:pt x="3916" y="1157"/>
                </a:lnTo>
                <a:lnTo>
                  <a:pt x="4004" y="1128"/>
                </a:lnTo>
                <a:lnTo>
                  <a:pt x="4093" y="1102"/>
                </a:lnTo>
                <a:lnTo>
                  <a:pt x="4184" y="1078"/>
                </a:lnTo>
                <a:lnTo>
                  <a:pt x="4275" y="1054"/>
                </a:lnTo>
                <a:lnTo>
                  <a:pt x="4366" y="1035"/>
                </a:lnTo>
                <a:lnTo>
                  <a:pt x="4460" y="1018"/>
                </a:lnTo>
                <a:lnTo>
                  <a:pt x="4553" y="1001"/>
                </a:lnTo>
                <a:lnTo>
                  <a:pt x="4649" y="989"/>
                </a:lnTo>
                <a:lnTo>
                  <a:pt x="4745" y="977"/>
                </a:lnTo>
                <a:lnTo>
                  <a:pt x="4840" y="968"/>
                </a:lnTo>
                <a:lnTo>
                  <a:pt x="4939" y="963"/>
                </a:lnTo>
                <a:lnTo>
                  <a:pt x="4967" y="997"/>
                </a:lnTo>
                <a:lnTo>
                  <a:pt x="4998" y="1033"/>
                </a:lnTo>
                <a:lnTo>
                  <a:pt x="4900" y="1037"/>
                </a:lnTo>
                <a:lnTo>
                  <a:pt x="4804" y="1047"/>
                </a:lnTo>
                <a:lnTo>
                  <a:pt x="4709" y="1056"/>
                </a:lnTo>
                <a:lnTo>
                  <a:pt x="4613" y="1068"/>
                </a:lnTo>
                <a:lnTo>
                  <a:pt x="4519" y="1083"/>
                </a:lnTo>
                <a:lnTo>
                  <a:pt x="4426" y="1100"/>
                </a:lnTo>
                <a:lnTo>
                  <a:pt x="4335" y="1119"/>
                </a:lnTo>
                <a:lnTo>
                  <a:pt x="4244" y="1140"/>
                </a:lnTo>
                <a:lnTo>
                  <a:pt x="4155" y="1162"/>
                </a:lnTo>
                <a:lnTo>
                  <a:pt x="4067" y="1188"/>
                </a:lnTo>
                <a:lnTo>
                  <a:pt x="3978" y="1215"/>
                </a:lnTo>
                <a:lnTo>
                  <a:pt x="3892" y="1243"/>
                </a:lnTo>
                <a:lnTo>
                  <a:pt x="3806" y="1274"/>
                </a:lnTo>
                <a:lnTo>
                  <a:pt x="3722" y="1308"/>
                </a:lnTo>
                <a:lnTo>
                  <a:pt x="3638" y="1344"/>
                </a:lnTo>
                <a:lnTo>
                  <a:pt x="3557" y="1382"/>
                </a:lnTo>
                <a:lnTo>
                  <a:pt x="3475" y="1423"/>
                </a:lnTo>
                <a:lnTo>
                  <a:pt x="3396" y="1464"/>
                </a:lnTo>
                <a:lnTo>
                  <a:pt x="3317" y="1507"/>
                </a:lnTo>
                <a:lnTo>
                  <a:pt x="3240" y="1552"/>
                </a:lnTo>
                <a:lnTo>
                  <a:pt x="3166" y="1600"/>
                </a:lnTo>
                <a:lnTo>
                  <a:pt x="3092" y="1651"/>
                </a:lnTo>
                <a:lnTo>
                  <a:pt x="3018" y="1703"/>
                </a:lnTo>
                <a:lnTo>
                  <a:pt x="2948" y="1756"/>
                </a:lnTo>
                <a:lnTo>
                  <a:pt x="2879" y="1811"/>
                </a:lnTo>
                <a:lnTo>
                  <a:pt x="2809" y="1869"/>
                </a:lnTo>
                <a:lnTo>
                  <a:pt x="2742" y="1929"/>
                </a:lnTo>
                <a:lnTo>
                  <a:pt x="2678" y="1991"/>
                </a:lnTo>
                <a:lnTo>
                  <a:pt x="2613" y="2053"/>
                </a:lnTo>
                <a:lnTo>
                  <a:pt x="2551" y="2120"/>
                </a:lnTo>
                <a:lnTo>
                  <a:pt x="2491" y="2187"/>
                </a:lnTo>
                <a:lnTo>
                  <a:pt x="2431" y="2254"/>
                </a:lnTo>
                <a:lnTo>
                  <a:pt x="2376" y="2321"/>
                </a:lnTo>
                <a:lnTo>
                  <a:pt x="2323" y="2391"/>
                </a:lnTo>
                <a:lnTo>
                  <a:pt x="2270" y="2458"/>
                </a:lnTo>
                <a:lnTo>
                  <a:pt x="2220" y="2525"/>
                </a:lnTo>
                <a:lnTo>
                  <a:pt x="2124" y="2664"/>
                </a:lnTo>
                <a:lnTo>
                  <a:pt x="2031" y="2801"/>
                </a:lnTo>
                <a:lnTo>
                  <a:pt x="1945" y="2940"/>
                </a:lnTo>
                <a:lnTo>
                  <a:pt x="1861" y="3078"/>
                </a:lnTo>
                <a:lnTo>
                  <a:pt x="1782" y="3220"/>
                </a:lnTo>
                <a:lnTo>
                  <a:pt x="1708" y="3356"/>
                </a:lnTo>
                <a:lnTo>
                  <a:pt x="1636" y="3495"/>
                </a:lnTo>
                <a:lnTo>
                  <a:pt x="1566" y="3632"/>
                </a:lnTo>
                <a:lnTo>
                  <a:pt x="1499" y="3766"/>
                </a:lnTo>
                <a:lnTo>
                  <a:pt x="1432" y="3900"/>
                </a:lnTo>
                <a:lnTo>
                  <a:pt x="1370" y="4032"/>
                </a:lnTo>
                <a:lnTo>
                  <a:pt x="1308" y="4161"/>
                </a:lnTo>
                <a:lnTo>
                  <a:pt x="1245" y="4286"/>
                </a:lnTo>
                <a:lnTo>
                  <a:pt x="1183" y="4410"/>
                </a:lnTo>
                <a:lnTo>
                  <a:pt x="1162" y="4410"/>
                </a:lnTo>
                <a:lnTo>
                  <a:pt x="1140" y="4410"/>
                </a:lnTo>
                <a:lnTo>
                  <a:pt x="1121" y="4410"/>
                </a:lnTo>
                <a:lnTo>
                  <a:pt x="1099" y="4410"/>
                </a:lnTo>
                <a:close/>
                <a:moveTo>
                  <a:pt x="898" y="4418"/>
                </a:moveTo>
                <a:lnTo>
                  <a:pt x="972" y="4288"/>
                </a:lnTo>
                <a:lnTo>
                  <a:pt x="1044" y="4159"/>
                </a:lnTo>
                <a:lnTo>
                  <a:pt x="1116" y="4025"/>
                </a:lnTo>
                <a:lnTo>
                  <a:pt x="1190" y="3888"/>
                </a:lnTo>
                <a:lnTo>
                  <a:pt x="1262" y="3752"/>
                </a:lnTo>
                <a:lnTo>
                  <a:pt x="1339" y="3613"/>
                </a:lnTo>
                <a:lnTo>
                  <a:pt x="1415" y="3471"/>
                </a:lnTo>
                <a:lnTo>
                  <a:pt x="1492" y="3330"/>
                </a:lnTo>
                <a:lnTo>
                  <a:pt x="1574" y="3186"/>
                </a:lnTo>
                <a:lnTo>
                  <a:pt x="1657" y="3043"/>
                </a:lnTo>
                <a:lnTo>
                  <a:pt x="1744" y="2899"/>
                </a:lnTo>
                <a:lnTo>
                  <a:pt x="1832" y="2753"/>
                </a:lnTo>
                <a:lnTo>
                  <a:pt x="1926" y="2609"/>
                </a:lnTo>
                <a:lnTo>
                  <a:pt x="2024" y="2465"/>
                </a:lnTo>
                <a:lnTo>
                  <a:pt x="2127" y="2321"/>
                </a:lnTo>
                <a:lnTo>
                  <a:pt x="2235" y="2180"/>
                </a:lnTo>
                <a:lnTo>
                  <a:pt x="2292" y="2106"/>
                </a:lnTo>
                <a:lnTo>
                  <a:pt x="2352" y="2034"/>
                </a:lnTo>
                <a:lnTo>
                  <a:pt x="2414" y="1964"/>
                </a:lnTo>
                <a:lnTo>
                  <a:pt x="2476" y="1897"/>
                </a:lnTo>
                <a:lnTo>
                  <a:pt x="2541" y="1830"/>
                </a:lnTo>
                <a:lnTo>
                  <a:pt x="2606" y="1766"/>
                </a:lnTo>
                <a:lnTo>
                  <a:pt x="2673" y="1703"/>
                </a:lnTo>
                <a:lnTo>
                  <a:pt x="2742" y="1643"/>
                </a:lnTo>
                <a:lnTo>
                  <a:pt x="2812" y="1584"/>
                </a:lnTo>
                <a:lnTo>
                  <a:pt x="2884" y="1526"/>
                </a:lnTo>
                <a:lnTo>
                  <a:pt x="2958" y="1471"/>
                </a:lnTo>
                <a:lnTo>
                  <a:pt x="3032" y="1418"/>
                </a:lnTo>
                <a:lnTo>
                  <a:pt x="3106" y="1366"/>
                </a:lnTo>
                <a:lnTo>
                  <a:pt x="3185" y="1318"/>
                </a:lnTo>
                <a:lnTo>
                  <a:pt x="3262" y="1270"/>
                </a:lnTo>
                <a:lnTo>
                  <a:pt x="3343" y="1224"/>
                </a:lnTo>
                <a:lnTo>
                  <a:pt x="3425" y="1181"/>
                </a:lnTo>
                <a:lnTo>
                  <a:pt x="3506" y="1140"/>
                </a:lnTo>
                <a:lnTo>
                  <a:pt x="3590" y="1102"/>
                </a:lnTo>
                <a:lnTo>
                  <a:pt x="3676" y="1066"/>
                </a:lnTo>
                <a:lnTo>
                  <a:pt x="3763" y="1030"/>
                </a:lnTo>
                <a:lnTo>
                  <a:pt x="3849" y="999"/>
                </a:lnTo>
                <a:lnTo>
                  <a:pt x="3937" y="968"/>
                </a:lnTo>
                <a:lnTo>
                  <a:pt x="4028" y="941"/>
                </a:lnTo>
                <a:lnTo>
                  <a:pt x="4119" y="915"/>
                </a:lnTo>
                <a:lnTo>
                  <a:pt x="4213" y="894"/>
                </a:lnTo>
                <a:lnTo>
                  <a:pt x="4306" y="872"/>
                </a:lnTo>
                <a:lnTo>
                  <a:pt x="4400" y="853"/>
                </a:lnTo>
                <a:lnTo>
                  <a:pt x="4495" y="838"/>
                </a:lnTo>
                <a:lnTo>
                  <a:pt x="4594" y="824"/>
                </a:lnTo>
                <a:lnTo>
                  <a:pt x="4692" y="815"/>
                </a:lnTo>
                <a:lnTo>
                  <a:pt x="4790" y="805"/>
                </a:lnTo>
                <a:lnTo>
                  <a:pt x="4824" y="838"/>
                </a:lnTo>
                <a:lnTo>
                  <a:pt x="4855" y="870"/>
                </a:lnTo>
                <a:lnTo>
                  <a:pt x="4757" y="877"/>
                </a:lnTo>
                <a:lnTo>
                  <a:pt x="4658" y="889"/>
                </a:lnTo>
                <a:lnTo>
                  <a:pt x="4563" y="901"/>
                </a:lnTo>
                <a:lnTo>
                  <a:pt x="4467" y="915"/>
                </a:lnTo>
                <a:lnTo>
                  <a:pt x="4373" y="932"/>
                </a:lnTo>
                <a:lnTo>
                  <a:pt x="4280" y="951"/>
                </a:lnTo>
                <a:lnTo>
                  <a:pt x="4186" y="973"/>
                </a:lnTo>
                <a:lnTo>
                  <a:pt x="4095" y="997"/>
                </a:lnTo>
                <a:lnTo>
                  <a:pt x="4007" y="1023"/>
                </a:lnTo>
                <a:lnTo>
                  <a:pt x="3916" y="1052"/>
                </a:lnTo>
                <a:lnTo>
                  <a:pt x="3830" y="1083"/>
                </a:lnTo>
                <a:lnTo>
                  <a:pt x="3743" y="1116"/>
                </a:lnTo>
                <a:lnTo>
                  <a:pt x="3657" y="1150"/>
                </a:lnTo>
                <a:lnTo>
                  <a:pt x="3573" y="1188"/>
                </a:lnTo>
                <a:lnTo>
                  <a:pt x="3490" y="1229"/>
                </a:lnTo>
                <a:lnTo>
                  <a:pt x="3408" y="1270"/>
                </a:lnTo>
                <a:lnTo>
                  <a:pt x="3329" y="1313"/>
                </a:lnTo>
                <a:lnTo>
                  <a:pt x="3250" y="1358"/>
                </a:lnTo>
                <a:lnTo>
                  <a:pt x="3173" y="1406"/>
                </a:lnTo>
                <a:lnTo>
                  <a:pt x="3097" y="1457"/>
                </a:lnTo>
                <a:lnTo>
                  <a:pt x="3023" y="1507"/>
                </a:lnTo>
                <a:lnTo>
                  <a:pt x="2948" y="1562"/>
                </a:lnTo>
                <a:lnTo>
                  <a:pt x="2876" y="1617"/>
                </a:lnTo>
                <a:lnTo>
                  <a:pt x="2805" y="1675"/>
                </a:lnTo>
                <a:lnTo>
                  <a:pt x="2737" y="1734"/>
                </a:lnTo>
                <a:lnTo>
                  <a:pt x="2668" y="1794"/>
                </a:lnTo>
                <a:lnTo>
                  <a:pt x="2603" y="1859"/>
                </a:lnTo>
                <a:lnTo>
                  <a:pt x="2539" y="1924"/>
                </a:lnTo>
                <a:lnTo>
                  <a:pt x="2474" y="1988"/>
                </a:lnTo>
                <a:lnTo>
                  <a:pt x="2414" y="2058"/>
                </a:lnTo>
                <a:lnTo>
                  <a:pt x="2354" y="2127"/>
                </a:lnTo>
                <a:lnTo>
                  <a:pt x="2294" y="2199"/>
                </a:lnTo>
                <a:lnTo>
                  <a:pt x="2242" y="2269"/>
                </a:lnTo>
                <a:lnTo>
                  <a:pt x="2187" y="2341"/>
                </a:lnTo>
                <a:lnTo>
                  <a:pt x="2136" y="2410"/>
                </a:lnTo>
                <a:lnTo>
                  <a:pt x="2086" y="2482"/>
                </a:lnTo>
                <a:lnTo>
                  <a:pt x="1988" y="2623"/>
                </a:lnTo>
                <a:lnTo>
                  <a:pt x="1894" y="2765"/>
                </a:lnTo>
                <a:lnTo>
                  <a:pt x="1806" y="2908"/>
                </a:lnTo>
                <a:lnTo>
                  <a:pt x="1720" y="3052"/>
                </a:lnTo>
                <a:lnTo>
                  <a:pt x="1638" y="3193"/>
                </a:lnTo>
                <a:lnTo>
                  <a:pt x="1559" y="3335"/>
                </a:lnTo>
                <a:lnTo>
                  <a:pt x="1483" y="3476"/>
                </a:lnTo>
                <a:lnTo>
                  <a:pt x="1408" y="3615"/>
                </a:lnTo>
                <a:lnTo>
                  <a:pt x="1334" y="3754"/>
                </a:lnTo>
                <a:lnTo>
                  <a:pt x="1262" y="3891"/>
                </a:lnTo>
                <a:lnTo>
                  <a:pt x="1193" y="4025"/>
                </a:lnTo>
                <a:lnTo>
                  <a:pt x="1123" y="4157"/>
                </a:lnTo>
                <a:lnTo>
                  <a:pt x="1054" y="4286"/>
                </a:lnTo>
                <a:lnTo>
                  <a:pt x="984" y="4413"/>
                </a:lnTo>
                <a:lnTo>
                  <a:pt x="963" y="4415"/>
                </a:lnTo>
                <a:lnTo>
                  <a:pt x="941" y="4415"/>
                </a:lnTo>
                <a:lnTo>
                  <a:pt x="920" y="4415"/>
                </a:lnTo>
                <a:lnTo>
                  <a:pt x="898" y="4418"/>
                </a:lnTo>
                <a:close/>
                <a:moveTo>
                  <a:pt x="699" y="4425"/>
                </a:moveTo>
                <a:lnTo>
                  <a:pt x="778" y="4293"/>
                </a:lnTo>
                <a:lnTo>
                  <a:pt x="857" y="4161"/>
                </a:lnTo>
                <a:lnTo>
                  <a:pt x="936" y="4025"/>
                </a:lnTo>
                <a:lnTo>
                  <a:pt x="1015" y="3886"/>
                </a:lnTo>
                <a:lnTo>
                  <a:pt x="1095" y="3747"/>
                </a:lnTo>
                <a:lnTo>
                  <a:pt x="1174" y="3606"/>
                </a:lnTo>
                <a:lnTo>
                  <a:pt x="1255" y="3462"/>
                </a:lnTo>
                <a:lnTo>
                  <a:pt x="1336" y="3316"/>
                </a:lnTo>
                <a:lnTo>
                  <a:pt x="1420" y="3169"/>
                </a:lnTo>
                <a:lnTo>
                  <a:pt x="1506" y="3023"/>
                </a:lnTo>
                <a:lnTo>
                  <a:pt x="1595" y="2877"/>
                </a:lnTo>
                <a:lnTo>
                  <a:pt x="1686" y="2729"/>
                </a:lnTo>
                <a:lnTo>
                  <a:pt x="1782" y="2580"/>
                </a:lnTo>
                <a:lnTo>
                  <a:pt x="1880" y="2432"/>
                </a:lnTo>
                <a:lnTo>
                  <a:pt x="1981" y="2285"/>
                </a:lnTo>
                <a:lnTo>
                  <a:pt x="2086" y="2137"/>
                </a:lnTo>
                <a:lnTo>
                  <a:pt x="2144" y="2060"/>
                </a:lnTo>
                <a:lnTo>
                  <a:pt x="2203" y="1986"/>
                </a:lnTo>
                <a:lnTo>
                  <a:pt x="2263" y="1914"/>
                </a:lnTo>
                <a:lnTo>
                  <a:pt x="2326" y="1842"/>
                </a:lnTo>
                <a:lnTo>
                  <a:pt x="2388" y="1773"/>
                </a:lnTo>
                <a:lnTo>
                  <a:pt x="2452" y="1706"/>
                </a:lnTo>
                <a:lnTo>
                  <a:pt x="2520" y="1639"/>
                </a:lnTo>
                <a:lnTo>
                  <a:pt x="2587" y="1576"/>
                </a:lnTo>
                <a:lnTo>
                  <a:pt x="2656" y="1512"/>
                </a:lnTo>
                <a:lnTo>
                  <a:pt x="2726" y="1452"/>
                </a:lnTo>
                <a:lnTo>
                  <a:pt x="2797" y="1394"/>
                </a:lnTo>
                <a:lnTo>
                  <a:pt x="2872" y="1337"/>
                </a:lnTo>
                <a:lnTo>
                  <a:pt x="2946" y="1282"/>
                </a:lnTo>
                <a:lnTo>
                  <a:pt x="3023" y="1229"/>
                </a:lnTo>
                <a:lnTo>
                  <a:pt x="3102" y="1179"/>
                </a:lnTo>
                <a:lnTo>
                  <a:pt x="3181" y="1128"/>
                </a:lnTo>
                <a:lnTo>
                  <a:pt x="3260" y="1083"/>
                </a:lnTo>
                <a:lnTo>
                  <a:pt x="3341" y="1037"/>
                </a:lnTo>
                <a:lnTo>
                  <a:pt x="3425" y="997"/>
                </a:lnTo>
                <a:lnTo>
                  <a:pt x="3509" y="956"/>
                </a:lnTo>
                <a:lnTo>
                  <a:pt x="3595" y="918"/>
                </a:lnTo>
                <a:lnTo>
                  <a:pt x="3684" y="882"/>
                </a:lnTo>
                <a:lnTo>
                  <a:pt x="3772" y="850"/>
                </a:lnTo>
                <a:lnTo>
                  <a:pt x="3861" y="819"/>
                </a:lnTo>
                <a:lnTo>
                  <a:pt x="3952" y="791"/>
                </a:lnTo>
                <a:lnTo>
                  <a:pt x="4045" y="764"/>
                </a:lnTo>
                <a:lnTo>
                  <a:pt x="4139" y="743"/>
                </a:lnTo>
                <a:lnTo>
                  <a:pt x="4234" y="721"/>
                </a:lnTo>
                <a:lnTo>
                  <a:pt x="4330" y="704"/>
                </a:lnTo>
                <a:lnTo>
                  <a:pt x="4428" y="688"/>
                </a:lnTo>
                <a:lnTo>
                  <a:pt x="4529" y="676"/>
                </a:lnTo>
                <a:lnTo>
                  <a:pt x="4627" y="666"/>
                </a:lnTo>
                <a:lnTo>
                  <a:pt x="4663" y="695"/>
                </a:lnTo>
                <a:lnTo>
                  <a:pt x="4699" y="723"/>
                </a:lnTo>
                <a:lnTo>
                  <a:pt x="4598" y="733"/>
                </a:lnTo>
                <a:lnTo>
                  <a:pt x="4500" y="745"/>
                </a:lnTo>
                <a:lnTo>
                  <a:pt x="4402" y="759"/>
                </a:lnTo>
                <a:lnTo>
                  <a:pt x="4306" y="776"/>
                </a:lnTo>
                <a:lnTo>
                  <a:pt x="4210" y="795"/>
                </a:lnTo>
                <a:lnTo>
                  <a:pt x="4117" y="817"/>
                </a:lnTo>
                <a:lnTo>
                  <a:pt x="4026" y="843"/>
                </a:lnTo>
                <a:lnTo>
                  <a:pt x="3933" y="870"/>
                </a:lnTo>
                <a:lnTo>
                  <a:pt x="3844" y="898"/>
                </a:lnTo>
                <a:lnTo>
                  <a:pt x="3755" y="930"/>
                </a:lnTo>
                <a:lnTo>
                  <a:pt x="3667" y="965"/>
                </a:lnTo>
                <a:lnTo>
                  <a:pt x="3581" y="1001"/>
                </a:lnTo>
                <a:lnTo>
                  <a:pt x="3497" y="1040"/>
                </a:lnTo>
                <a:lnTo>
                  <a:pt x="3413" y="1080"/>
                </a:lnTo>
                <a:lnTo>
                  <a:pt x="3331" y="1124"/>
                </a:lnTo>
                <a:lnTo>
                  <a:pt x="3250" y="1169"/>
                </a:lnTo>
                <a:lnTo>
                  <a:pt x="3171" y="1215"/>
                </a:lnTo>
                <a:lnTo>
                  <a:pt x="3092" y="1265"/>
                </a:lnTo>
                <a:lnTo>
                  <a:pt x="3015" y="1315"/>
                </a:lnTo>
                <a:lnTo>
                  <a:pt x="2941" y="1370"/>
                </a:lnTo>
                <a:lnTo>
                  <a:pt x="2867" y="1425"/>
                </a:lnTo>
                <a:lnTo>
                  <a:pt x="2795" y="1483"/>
                </a:lnTo>
                <a:lnTo>
                  <a:pt x="2723" y="1543"/>
                </a:lnTo>
                <a:lnTo>
                  <a:pt x="2654" y="1603"/>
                </a:lnTo>
                <a:lnTo>
                  <a:pt x="2584" y="1665"/>
                </a:lnTo>
                <a:lnTo>
                  <a:pt x="2520" y="1730"/>
                </a:lnTo>
                <a:lnTo>
                  <a:pt x="2452" y="1797"/>
                </a:lnTo>
                <a:lnTo>
                  <a:pt x="2390" y="1866"/>
                </a:lnTo>
                <a:lnTo>
                  <a:pt x="2328" y="1936"/>
                </a:lnTo>
                <a:lnTo>
                  <a:pt x="2266" y="2008"/>
                </a:lnTo>
                <a:lnTo>
                  <a:pt x="2208" y="2079"/>
                </a:lnTo>
                <a:lnTo>
                  <a:pt x="2151" y="2154"/>
                </a:lnTo>
                <a:lnTo>
                  <a:pt x="2043" y="2300"/>
                </a:lnTo>
                <a:lnTo>
                  <a:pt x="1942" y="2446"/>
                </a:lnTo>
                <a:lnTo>
                  <a:pt x="1844" y="2592"/>
                </a:lnTo>
                <a:lnTo>
                  <a:pt x="1748" y="2738"/>
                </a:lnTo>
                <a:lnTo>
                  <a:pt x="1660" y="2884"/>
                </a:lnTo>
                <a:lnTo>
                  <a:pt x="1571" y="3031"/>
                </a:lnTo>
                <a:lnTo>
                  <a:pt x="1485" y="3177"/>
                </a:lnTo>
                <a:lnTo>
                  <a:pt x="1403" y="3320"/>
                </a:lnTo>
                <a:lnTo>
                  <a:pt x="1322" y="3464"/>
                </a:lnTo>
                <a:lnTo>
                  <a:pt x="1243" y="3608"/>
                </a:lnTo>
                <a:lnTo>
                  <a:pt x="1166" y="3747"/>
                </a:lnTo>
                <a:lnTo>
                  <a:pt x="1090" y="3888"/>
                </a:lnTo>
                <a:lnTo>
                  <a:pt x="1013" y="4025"/>
                </a:lnTo>
                <a:lnTo>
                  <a:pt x="936" y="4159"/>
                </a:lnTo>
                <a:lnTo>
                  <a:pt x="860" y="4291"/>
                </a:lnTo>
                <a:lnTo>
                  <a:pt x="783" y="4420"/>
                </a:lnTo>
                <a:lnTo>
                  <a:pt x="762" y="4422"/>
                </a:lnTo>
                <a:lnTo>
                  <a:pt x="742" y="4422"/>
                </a:lnTo>
                <a:lnTo>
                  <a:pt x="721" y="4425"/>
                </a:lnTo>
                <a:lnTo>
                  <a:pt x="699" y="4425"/>
                </a:lnTo>
                <a:close/>
                <a:moveTo>
                  <a:pt x="501" y="4432"/>
                </a:moveTo>
                <a:lnTo>
                  <a:pt x="587" y="4298"/>
                </a:lnTo>
                <a:lnTo>
                  <a:pt x="673" y="4164"/>
                </a:lnTo>
                <a:lnTo>
                  <a:pt x="757" y="4025"/>
                </a:lnTo>
                <a:lnTo>
                  <a:pt x="843" y="3883"/>
                </a:lnTo>
                <a:lnTo>
                  <a:pt x="927" y="3742"/>
                </a:lnTo>
                <a:lnTo>
                  <a:pt x="1011" y="3598"/>
                </a:lnTo>
                <a:lnTo>
                  <a:pt x="1095" y="3452"/>
                </a:lnTo>
                <a:lnTo>
                  <a:pt x="1181" y="3304"/>
                </a:lnTo>
                <a:lnTo>
                  <a:pt x="1269" y="3155"/>
                </a:lnTo>
                <a:lnTo>
                  <a:pt x="1358" y="3007"/>
                </a:lnTo>
                <a:lnTo>
                  <a:pt x="1447" y="2856"/>
                </a:lnTo>
                <a:lnTo>
                  <a:pt x="1540" y="2705"/>
                </a:lnTo>
                <a:lnTo>
                  <a:pt x="1636" y="2554"/>
                </a:lnTo>
                <a:lnTo>
                  <a:pt x="1734" y="2400"/>
                </a:lnTo>
                <a:lnTo>
                  <a:pt x="1835" y="2250"/>
                </a:lnTo>
                <a:lnTo>
                  <a:pt x="1940" y="2099"/>
                </a:lnTo>
                <a:lnTo>
                  <a:pt x="1995" y="2020"/>
                </a:lnTo>
                <a:lnTo>
                  <a:pt x="2053" y="1943"/>
                </a:lnTo>
                <a:lnTo>
                  <a:pt x="2112" y="1866"/>
                </a:lnTo>
                <a:lnTo>
                  <a:pt x="2172" y="1792"/>
                </a:lnTo>
                <a:lnTo>
                  <a:pt x="2235" y="1720"/>
                </a:lnTo>
                <a:lnTo>
                  <a:pt x="2299" y="1648"/>
                </a:lnTo>
                <a:lnTo>
                  <a:pt x="2364" y="1579"/>
                </a:lnTo>
                <a:lnTo>
                  <a:pt x="2431" y="1512"/>
                </a:lnTo>
                <a:lnTo>
                  <a:pt x="2498" y="1445"/>
                </a:lnTo>
                <a:lnTo>
                  <a:pt x="2567" y="1382"/>
                </a:lnTo>
                <a:lnTo>
                  <a:pt x="2639" y="1320"/>
                </a:lnTo>
                <a:lnTo>
                  <a:pt x="2711" y="1258"/>
                </a:lnTo>
                <a:lnTo>
                  <a:pt x="2785" y="1200"/>
                </a:lnTo>
                <a:lnTo>
                  <a:pt x="2860" y="1143"/>
                </a:lnTo>
                <a:lnTo>
                  <a:pt x="2936" y="1090"/>
                </a:lnTo>
                <a:lnTo>
                  <a:pt x="3015" y="1037"/>
                </a:lnTo>
                <a:lnTo>
                  <a:pt x="3094" y="987"/>
                </a:lnTo>
                <a:lnTo>
                  <a:pt x="3176" y="939"/>
                </a:lnTo>
                <a:lnTo>
                  <a:pt x="3257" y="894"/>
                </a:lnTo>
                <a:lnTo>
                  <a:pt x="3341" y="850"/>
                </a:lnTo>
                <a:lnTo>
                  <a:pt x="3427" y="810"/>
                </a:lnTo>
                <a:lnTo>
                  <a:pt x="3513" y="771"/>
                </a:lnTo>
                <a:lnTo>
                  <a:pt x="3602" y="735"/>
                </a:lnTo>
                <a:lnTo>
                  <a:pt x="3693" y="702"/>
                </a:lnTo>
                <a:lnTo>
                  <a:pt x="3784" y="671"/>
                </a:lnTo>
                <a:lnTo>
                  <a:pt x="3875" y="642"/>
                </a:lnTo>
                <a:lnTo>
                  <a:pt x="3971" y="616"/>
                </a:lnTo>
                <a:lnTo>
                  <a:pt x="4067" y="594"/>
                </a:lnTo>
                <a:lnTo>
                  <a:pt x="4163" y="575"/>
                </a:lnTo>
                <a:lnTo>
                  <a:pt x="4261" y="556"/>
                </a:lnTo>
                <a:lnTo>
                  <a:pt x="4361" y="541"/>
                </a:lnTo>
                <a:lnTo>
                  <a:pt x="4462" y="532"/>
                </a:lnTo>
                <a:lnTo>
                  <a:pt x="4498" y="561"/>
                </a:lnTo>
                <a:lnTo>
                  <a:pt x="4534" y="587"/>
                </a:lnTo>
                <a:lnTo>
                  <a:pt x="4431" y="599"/>
                </a:lnTo>
                <a:lnTo>
                  <a:pt x="4333" y="611"/>
                </a:lnTo>
                <a:lnTo>
                  <a:pt x="4234" y="628"/>
                </a:lnTo>
                <a:lnTo>
                  <a:pt x="4139" y="647"/>
                </a:lnTo>
                <a:lnTo>
                  <a:pt x="4043" y="668"/>
                </a:lnTo>
                <a:lnTo>
                  <a:pt x="3947" y="695"/>
                </a:lnTo>
                <a:lnTo>
                  <a:pt x="3856" y="721"/>
                </a:lnTo>
                <a:lnTo>
                  <a:pt x="3765" y="750"/>
                </a:lnTo>
                <a:lnTo>
                  <a:pt x="3674" y="783"/>
                </a:lnTo>
                <a:lnTo>
                  <a:pt x="3585" y="817"/>
                </a:lnTo>
                <a:lnTo>
                  <a:pt x="3499" y="855"/>
                </a:lnTo>
                <a:lnTo>
                  <a:pt x="3413" y="894"/>
                </a:lnTo>
                <a:lnTo>
                  <a:pt x="3329" y="937"/>
                </a:lnTo>
                <a:lnTo>
                  <a:pt x="3245" y="980"/>
                </a:lnTo>
                <a:lnTo>
                  <a:pt x="3164" y="1028"/>
                </a:lnTo>
                <a:lnTo>
                  <a:pt x="3085" y="1076"/>
                </a:lnTo>
                <a:lnTo>
                  <a:pt x="3006" y="1126"/>
                </a:lnTo>
                <a:lnTo>
                  <a:pt x="2929" y="1179"/>
                </a:lnTo>
                <a:lnTo>
                  <a:pt x="2852" y="1234"/>
                </a:lnTo>
                <a:lnTo>
                  <a:pt x="2778" y="1291"/>
                </a:lnTo>
                <a:lnTo>
                  <a:pt x="2706" y="1351"/>
                </a:lnTo>
                <a:lnTo>
                  <a:pt x="2635" y="1411"/>
                </a:lnTo>
                <a:lnTo>
                  <a:pt x="2565" y="1473"/>
                </a:lnTo>
                <a:lnTo>
                  <a:pt x="2496" y="1538"/>
                </a:lnTo>
                <a:lnTo>
                  <a:pt x="2429" y="1605"/>
                </a:lnTo>
                <a:lnTo>
                  <a:pt x="2364" y="1672"/>
                </a:lnTo>
                <a:lnTo>
                  <a:pt x="2299" y="1742"/>
                </a:lnTo>
                <a:lnTo>
                  <a:pt x="2237" y="1814"/>
                </a:lnTo>
                <a:lnTo>
                  <a:pt x="2177" y="1885"/>
                </a:lnTo>
                <a:lnTo>
                  <a:pt x="2117" y="1962"/>
                </a:lnTo>
                <a:lnTo>
                  <a:pt x="2057" y="2036"/>
                </a:lnTo>
                <a:lnTo>
                  <a:pt x="2002" y="2115"/>
                </a:lnTo>
                <a:lnTo>
                  <a:pt x="1897" y="2264"/>
                </a:lnTo>
                <a:lnTo>
                  <a:pt x="1794" y="2415"/>
                </a:lnTo>
                <a:lnTo>
                  <a:pt x="1696" y="2566"/>
                </a:lnTo>
                <a:lnTo>
                  <a:pt x="1602" y="2714"/>
                </a:lnTo>
                <a:lnTo>
                  <a:pt x="1509" y="2865"/>
                </a:lnTo>
                <a:lnTo>
                  <a:pt x="1420" y="3014"/>
                </a:lnTo>
                <a:lnTo>
                  <a:pt x="1332" y="3162"/>
                </a:lnTo>
                <a:lnTo>
                  <a:pt x="1248" y="3308"/>
                </a:lnTo>
                <a:lnTo>
                  <a:pt x="1162" y="3455"/>
                </a:lnTo>
                <a:lnTo>
                  <a:pt x="1080" y="3601"/>
                </a:lnTo>
                <a:lnTo>
                  <a:pt x="996" y="3744"/>
                </a:lnTo>
                <a:lnTo>
                  <a:pt x="915" y="3886"/>
                </a:lnTo>
                <a:lnTo>
                  <a:pt x="833" y="4025"/>
                </a:lnTo>
                <a:lnTo>
                  <a:pt x="750" y="4161"/>
                </a:lnTo>
                <a:lnTo>
                  <a:pt x="668" y="4298"/>
                </a:lnTo>
                <a:lnTo>
                  <a:pt x="584" y="4430"/>
                </a:lnTo>
                <a:lnTo>
                  <a:pt x="563" y="4430"/>
                </a:lnTo>
                <a:lnTo>
                  <a:pt x="544" y="4430"/>
                </a:lnTo>
                <a:lnTo>
                  <a:pt x="522" y="4432"/>
                </a:lnTo>
                <a:lnTo>
                  <a:pt x="501" y="4432"/>
                </a:lnTo>
                <a:close/>
                <a:moveTo>
                  <a:pt x="307" y="4437"/>
                </a:moveTo>
                <a:lnTo>
                  <a:pt x="400" y="4300"/>
                </a:lnTo>
                <a:lnTo>
                  <a:pt x="491" y="4164"/>
                </a:lnTo>
                <a:lnTo>
                  <a:pt x="582" y="4022"/>
                </a:lnTo>
                <a:lnTo>
                  <a:pt x="673" y="3879"/>
                </a:lnTo>
                <a:lnTo>
                  <a:pt x="762" y="3735"/>
                </a:lnTo>
                <a:lnTo>
                  <a:pt x="853" y="3589"/>
                </a:lnTo>
                <a:lnTo>
                  <a:pt x="941" y="3440"/>
                </a:lnTo>
                <a:lnTo>
                  <a:pt x="1030" y="3289"/>
                </a:lnTo>
                <a:lnTo>
                  <a:pt x="1121" y="3138"/>
                </a:lnTo>
                <a:lnTo>
                  <a:pt x="1212" y="2987"/>
                </a:lnTo>
                <a:lnTo>
                  <a:pt x="1305" y="2834"/>
                </a:lnTo>
                <a:lnTo>
                  <a:pt x="1399" y="2678"/>
                </a:lnTo>
                <a:lnTo>
                  <a:pt x="1494" y="2523"/>
                </a:lnTo>
                <a:lnTo>
                  <a:pt x="1593" y="2367"/>
                </a:lnTo>
                <a:lnTo>
                  <a:pt x="1693" y="2211"/>
                </a:lnTo>
                <a:lnTo>
                  <a:pt x="1796" y="2055"/>
                </a:lnTo>
                <a:lnTo>
                  <a:pt x="1851" y="1974"/>
                </a:lnTo>
                <a:lnTo>
                  <a:pt x="1909" y="1893"/>
                </a:lnTo>
                <a:lnTo>
                  <a:pt x="1969" y="1816"/>
                </a:lnTo>
                <a:lnTo>
                  <a:pt x="2029" y="1737"/>
                </a:lnTo>
                <a:lnTo>
                  <a:pt x="2088" y="1663"/>
                </a:lnTo>
                <a:lnTo>
                  <a:pt x="2151" y="1588"/>
                </a:lnTo>
                <a:lnTo>
                  <a:pt x="2215" y="1514"/>
                </a:lnTo>
                <a:lnTo>
                  <a:pt x="2280" y="1445"/>
                </a:lnTo>
                <a:lnTo>
                  <a:pt x="2347" y="1375"/>
                </a:lnTo>
                <a:lnTo>
                  <a:pt x="2417" y="1306"/>
                </a:lnTo>
                <a:lnTo>
                  <a:pt x="2486" y="1241"/>
                </a:lnTo>
                <a:lnTo>
                  <a:pt x="2558" y="1176"/>
                </a:lnTo>
                <a:lnTo>
                  <a:pt x="2630" y="1114"/>
                </a:lnTo>
                <a:lnTo>
                  <a:pt x="2704" y="1054"/>
                </a:lnTo>
                <a:lnTo>
                  <a:pt x="2781" y="997"/>
                </a:lnTo>
                <a:lnTo>
                  <a:pt x="2857" y="941"/>
                </a:lnTo>
                <a:lnTo>
                  <a:pt x="2936" y="889"/>
                </a:lnTo>
                <a:lnTo>
                  <a:pt x="3015" y="836"/>
                </a:lnTo>
                <a:lnTo>
                  <a:pt x="3097" y="788"/>
                </a:lnTo>
                <a:lnTo>
                  <a:pt x="3181" y="740"/>
                </a:lnTo>
                <a:lnTo>
                  <a:pt x="3267" y="697"/>
                </a:lnTo>
                <a:lnTo>
                  <a:pt x="3353" y="656"/>
                </a:lnTo>
                <a:lnTo>
                  <a:pt x="3442" y="616"/>
                </a:lnTo>
                <a:lnTo>
                  <a:pt x="3530" y="580"/>
                </a:lnTo>
                <a:lnTo>
                  <a:pt x="3621" y="546"/>
                </a:lnTo>
                <a:lnTo>
                  <a:pt x="3715" y="515"/>
                </a:lnTo>
                <a:lnTo>
                  <a:pt x="3808" y="489"/>
                </a:lnTo>
                <a:lnTo>
                  <a:pt x="3904" y="462"/>
                </a:lnTo>
                <a:lnTo>
                  <a:pt x="4002" y="441"/>
                </a:lnTo>
                <a:lnTo>
                  <a:pt x="4100" y="422"/>
                </a:lnTo>
                <a:lnTo>
                  <a:pt x="4201" y="405"/>
                </a:lnTo>
                <a:lnTo>
                  <a:pt x="4304" y="393"/>
                </a:lnTo>
                <a:lnTo>
                  <a:pt x="4337" y="422"/>
                </a:lnTo>
                <a:lnTo>
                  <a:pt x="4369" y="453"/>
                </a:lnTo>
                <a:lnTo>
                  <a:pt x="4268" y="465"/>
                </a:lnTo>
                <a:lnTo>
                  <a:pt x="4167" y="479"/>
                </a:lnTo>
                <a:lnTo>
                  <a:pt x="4069" y="498"/>
                </a:lnTo>
                <a:lnTo>
                  <a:pt x="3971" y="520"/>
                </a:lnTo>
                <a:lnTo>
                  <a:pt x="3875" y="544"/>
                </a:lnTo>
                <a:lnTo>
                  <a:pt x="3782" y="570"/>
                </a:lnTo>
                <a:lnTo>
                  <a:pt x="3688" y="601"/>
                </a:lnTo>
                <a:lnTo>
                  <a:pt x="3597" y="632"/>
                </a:lnTo>
                <a:lnTo>
                  <a:pt x="3506" y="668"/>
                </a:lnTo>
                <a:lnTo>
                  <a:pt x="3420" y="707"/>
                </a:lnTo>
                <a:lnTo>
                  <a:pt x="3331" y="745"/>
                </a:lnTo>
                <a:lnTo>
                  <a:pt x="3248" y="788"/>
                </a:lnTo>
                <a:lnTo>
                  <a:pt x="3164" y="834"/>
                </a:lnTo>
                <a:lnTo>
                  <a:pt x="3082" y="882"/>
                </a:lnTo>
                <a:lnTo>
                  <a:pt x="3001" y="932"/>
                </a:lnTo>
                <a:lnTo>
                  <a:pt x="2922" y="982"/>
                </a:lnTo>
                <a:lnTo>
                  <a:pt x="2845" y="1037"/>
                </a:lnTo>
                <a:lnTo>
                  <a:pt x="2769" y="1095"/>
                </a:lnTo>
                <a:lnTo>
                  <a:pt x="2694" y="1152"/>
                </a:lnTo>
                <a:lnTo>
                  <a:pt x="2620" y="1212"/>
                </a:lnTo>
                <a:lnTo>
                  <a:pt x="2548" y="1274"/>
                </a:lnTo>
                <a:lnTo>
                  <a:pt x="2479" y="1339"/>
                </a:lnTo>
                <a:lnTo>
                  <a:pt x="2409" y="1406"/>
                </a:lnTo>
                <a:lnTo>
                  <a:pt x="2342" y="1473"/>
                </a:lnTo>
                <a:lnTo>
                  <a:pt x="2278" y="1543"/>
                </a:lnTo>
                <a:lnTo>
                  <a:pt x="2213" y="1615"/>
                </a:lnTo>
                <a:lnTo>
                  <a:pt x="2148" y="1687"/>
                </a:lnTo>
                <a:lnTo>
                  <a:pt x="2088" y="1761"/>
                </a:lnTo>
                <a:lnTo>
                  <a:pt x="2029" y="1837"/>
                </a:lnTo>
                <a:lnTo>
                  <a:pt x="1969" y="1914"/>
                </a:lnTo>
                <a:lnTo>
                  <a:pt x="1911" y="1993"/>
                </a:lnTo>
                <a:lnTo>
                  <a:pt x="1856" y="2075"/>
                </a:lnTo>
                <a:lnTo>
                  <a:pt x="1751" y="2228"/>
                </a:lnTo>
                <a:lnTo>
                  <a:pt x="1650" y="2384"/>
                </a:lnTo>
                <a:lnTo>
                  <a:pt x="1552" y="2537"/>
                </a:lnTo>
                <a:lnTo>
                  <a:pt x="1459" y="2690"/>
                </a:lnTo>
                <a:lnTo>
                  <a:pt x="1365" y="2844"/>
                </a:lnTo>
                <a:lnTo>
                  <a:pt x="1272" y="2995"/>
                </a:lnTo>
                <a:lnTo>
                  <a:pt x="1183" y="3148"/>
                </a:lnTo>
                <a:lnTo>
                  <a:pt x="1095" y="3296"/>
                </a:lnTo>
                <a:lnTo>
                  <a:pt x="1006" y="3445"/>
                </a:lnTo>
                <a:lnTo>
                  <a:pt x="917" y="3594"/>
                </a:lnTo>
                <a:lnTo>
                  <a:pt x="831" y="3737"/>
                </a:lnTo>
                <a:lnTo>
                  <a:pt x="742" y="3881"/>
                </a:lnTo>
                <a:lnTo>
                  <a:pt x="656" y="4025"/>
                </a:lnTo>
                <a:lnTo>
                  <a:pt x="568" y="4164"/>
                </a:lnTo>
                <a:lnTo>
                  <a:pt x="479" y="4300"/>
                </a:lnTo>
                <a:lnTo>
                  <a:pt x="388" y="4434"/>
                </a:lnTo>
                <a:lnTo>
                  <a:pt x="366" y="4437"/>
                </a:lnTo>
                <a:lnTo>
                  <a:pt x="347" y="4437"/>
                </a:lnTo>
                <a:lnTo>
                  <a:pt x="326" y="4437"/>
                </a:lnTo>
                <a:lnTo>
                  <a:pt x="307" y="4437"/>
                </a:lnTo>
                <a:close/>
                <a:moveTo>
                  <a:pt x="122" y="4434"/>
                </a:moveTo>
                <a:lnTo>
                  <a:pt x="223" y="4293"/>
                </a:lnTo>
                <a:lnTo>
                  <a:pt x="321" y="4152"/>
                </a:lnTo>
                <a:lnTo>
                  <a:pt x="419" y="4008"/>
                </a:lnTo>
                <a:lnTo>
                  <a:pt x="515" y="3864"/>
                </a:lnTo>
                <a:lnTo>
                  <a:pt x="611" y="3716"/>
                </a:lnTo>
                <a:lnTo>
                  <a:pt x="707" y="3567"/>
                </a:lnTo>
                <a:lnTo>
                  <a:pt x="800" y="3414"/>
                </a:lnTo>
                <a:lnTo>
                  <a:pt x="893" y="3263"/>
                </a:lnTo>
                <a:lnTo>
                  <a:pt x="987" y="3107"/>
                </a:lnTo>
                <a:lnTo>
                  <a:pt x="1083" y="2951"/>
                </a:lnTo>
                <a:lnTo>
                  <a:pt x="1178" y="2796"/>
                </a:lnTo>
                <a:lnTo>
                  <a:pt x="1274" y="2638"/>
                </a:lnTo>
                <a:lnTo>
                  <a:pt x="1370" y="2480"/>
                </a:lnTo>
                <a:lnTo>
                  <a:pt x="1468" y="2319"/>
                </a:lnTo>
                <a:lnTo>
                  <a:pt x="1569" y="2159"/>
                </a:lnTo>
                <a:lnTo>
                  <a:pt x="1672" y="1996"/>
                </a:lnTo>
                <a:lnTo>
                  <a:pt x="1727" y="1912"/>
                </a:lnTo>
                <a:lnTo>
                  <a:pt x="1784" y="1828"/>
                </a:lnTo>
                <a:lnTo>
                  <a:pt x="1842" y="1746"/>
                </a:lnTo>
                <a:lnTo>
                  <a:pt x="1899" y="1665"/>
                </a:lnTo>
                <a:lnTo>
                  <a:pt x="1959" y="1586"/>
                </a:lnTo>
                <a:lnTo>
                  <a:pt x="2021" y="1509"/>
                </a:lnTo>
                <a:lnTo>
                  <a:pt x="2086" y="1433"/>
                </a:lnTo>
                <a:lnTo>
                  <a:pt x="2151" y="1358"/>
                </a:lnTo>
                <a:lnTo>
                  <a:pt x="2215" y="1284"/>
                </a:lnTo>
                <a:lnTo>
                  <a:pt x="2282" y="1212"/>
                </a:lnTo>
                <a:lnTo>
                  <a:pt x="2352" y="1143"/>
                </a:lnTo>
                <a:lnTo>
                  <a:pt x="2424" y="1076"/>
                </a:lnTo>
                <a:lnTo>
                  <a:pt x="2496" y="1011"/>
                </a:lnTo>
                <a:lnTo>
                  <a:pt x="2567" y="946"/>
                </a:lnTo>
                <a:lnTo>
                  <a:pt x="2644" y="884"/>
                </a:lnTo>
                <a:lnTo>
                  <a:pt x="2721" y="824"/>
                </a:lnTo>
                <a:lnTo>
                  <a:pt x="2797" y="767"/>
                </a:lnTo>
                <a:lnTo>
                  <a:pt x="2879" y="714"/>
                </a:lnTo>
                <a:lnTo>
                  <a:pt x="2960" y="661"/>
                </a:lnTo>
                <a:lnTo>
                  <a:pt x="3042" y="611"/>
                </a:lnTo>
                <a:lnTo>
                  <a:pt x="3128" y="563"/>
                </a:lnTo>
                <a:lnTo>
                  <a:pt x="3214" y="517"/>
                </a:lnTo>
                <a:lnTo>
                  <a:pt x="3300" y="477"/>
                </a:lnTo>
                <a:lnTo>
                  <a:pt x="3391" y="436"/>
                </a:lnTo>
                <a:lnTo>
                  <a:pt x="3482" y="400"/>
                </a:lnTo>
                <a:lnTo>
                  <a:pt x="3576" y="367"/>
                </a:lnTo>
                <a:lnTo>
                  <a:pt x="3669" y="335"/>
                </a:lnTo>
                <a:lnTo>
                  <a:pt x="3767" y="309"/>
                </a:lnTo>
                <a:lnTo>
                  <a:pt x="3866" y="283"/>
                </a:lnTo>
                <a:lnTo>
                  <a:pt x="3966" y="264"/>
                </a:lnTo>
                <a:lnTo>
                  <a:pt x="4067" y="244"/>
                </a:lnTo>
                <a:lnTo>
                  <a:pt x="4172" y="230"/>
                </a:lnTo>
                <a:lnTo>
                  <a:pt x="4184" y="249"/>
                </a:lnTo>
                <a:lnTo>
                  <a:pt x="4196" y="268"/>
                </a:lnTo>
                <a:lnTo>
                  <a:pt x="4208" y="285"/>
                </a:lnTo>
                <a:lnTo>
                  <a:pt x="4222" y="304"/>
                </a:lnTo>
                <a:lnTo>
                  <a:pt x="4119" y="319"/>
                </a:lnTo>
                <a:lnTo>
                  <a:pt x="4019" y="335"/>
                </a:lnTo>
                <a:lnTo>
                  <a:pt x="3918" y="355"/>
                </a:lnTo>
                <a:lnTo>
                  <a:pt x="3820" y="378"/>
                </a:lnTo>
                <a:lnTo>
                  <a:pt x="3724" y="405"/>
                </a:lnTo>
                <a:lnTo>
                  <a:pt x="3628" y="436"/>
                </a:lnTo>
                <a:lnTo>
                  <a:pt x="3535" y="467"/>
                </a:lnTo>
                <a:lnTo>
                  <a:pt x="3444" y="503"/>
                </a:lnTo>
                <a:lnTo>
                  <a:pt x="3355" y="541"/>
                </a:lnTo>
                <a:lnTo>
                  <a:pt x="3267" y="582"/>
                </a:lnTo>
                <a:lnTo>
                  <a:pt x="3181" y="625"/>
                </a:lnTo>
                <a:lnTo>
                  <a:pt x="3097" y="671"/>
                </a:lnTo>
                <a:lnTo>
                  <a:pt x="3013" y="719"/>
                </a:lnTo>
                <a:lnTo>
                  <a:pt x="2931" y="769"/>
                </a:lnTo>
                <a:lnTo>
                  <a:pt x="2852" y="824"/>
                </a:lnTo>
                <a:lnTo>
                  <a:pt x="2773" y="879"/>
                </a:lnTo>
                <a:lnTo>
                  <a:pt x="2697" y="937"/>
                </a:lnTo>
                <a:lnTo>
                  <a:pt x="2620" y="997"/>
                </a:lnTo>
                <a:lnTo>
                  <a:pt x="2548" y="1059"/>
                </a:lnTo>
                <a:lnTo>
                  <a:pt x="2474" y="1124"/>
                </a:lnTo>
                <a:lnTo>
                  <a:pt x="2405" y="1188"/>
                </a:lnTo>
                <a:lnTo>
                  <a:pt x="2335" y="1258"/>
                </a:lnTo>
                <a:lnTo>
                  <a:pt x="2268" y="1327"/>
                </a:lnTo>
                <a:lnTo>
                  <a:pt x="2201" y="1399"/>
                </a:lnTo>
                <a:lnTo>
                  <a:pt x="2136" y="1471"/>
                </a:lnTo>
                <a:lnTo>
                  <a:pt x="2072" y="1545"/>
                </a:lnTo>
                <a:lnTo>
                  <a:pt x="2009" y="1622"/>
                </a:lnTo>
                <a:lnTo>
                  <a:pt x="1950" y="1701"/>
                </a:lnTo>
                <a:lnTo>
                  <a:pt x="1890" y="1780"/>
                </a:lnTo>
                <a:lnTo>
                  <a:pt x="1832" y="1859"/>
                </a:lnTo>
                <a:lnTo>
                  <a:pt x="1775" y="1943"/>
                </a:lnTo>
                <a:lnTo>
                  <a:pt x="1720" y="2024"/>
                </a:lnTo>
                <a:lnTo>
                  <a:pt x="1619" y="2185"/>
                </a:lnTo>
                <a:lnTo>
                  <a:pt x="1518" y="2343"/>
                </a:lnTo>
                <a:lnTo>
                  <a:pt x="1420" y="2501"/>
                </a:lnTo>
                <a:lnTo>
                  <a:pt x="1322" y="2659"/>
                </a:lnTo>
                <a:lnTo>
                  <a:pt x="1229" y="2815"/>
                </a:lnTo>
                <a:lnTo>
                  <a:pt x="1133" y="2971"/>
                </a:lnTo>
                <a:lnTo>
                  <a:pt x="1042" y="3124"/>
                </a:lnTo>
                <a:lnTo>
                  <a:pt x="948" y="3277"/>
                </a:lnTo>
                <a:lnTo>
                  <a:pt x="857" y="3428"/>
                </a:lnTo>
                <a:lnTo>
                  <a:pt x="764" y="3579"/>
                </a:lnTo>
                <a:lnTo>
                  <a:pt x="673" y="3725"/>
                </a:lnTo>
                <a:lnTo>
                  <a:pt x="580" y="3874"/>
                </a:lnTo>
                <a:lnTo>
                  <a:pt x="486" y="4018"/>
                </a:lnTo>
                <a:lnTo>
                  <a:pt x="390" y="4159"/>
                </a:lnTo>
                <a:lnTo>
                  <a:pt x="295" y="4300"/>
                </a:lnTo>
                <a:lnTo>
                  <a:pt x="196" y="4437"/>
                </a:lnTo>
                <a:lnTo>
                  <a:pt x="177" y="4437"/>
                </a:lnTo>
                <a:lnTo>
                  <a:pt x="158" y="4434"/>
                </a:lnTo>
                <a:lnTo>
                  <a:pt x="141" y="4434"/>
                </a:lnTo>
                <a:lnTo>
                  <a:pt x="122" y="4434"/>
                </a:lnTo>
                <a:close/>
              </a:path>
            </a:pathLst>
          </a:custGeom>
          <a:solidFill>
            <a:schemeClr val="bg2">
              <a:lumMod val="50000"/>
              <a:alpha val="27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CDC4F5-ED8A-1B9E-7333-8BC86544CD30}"/>
              </a:ext>
            </a:extLst>
          </p:cNvPr>
          <p:cNvSpPr txBox="1"/>
          <p:nvPr/>
        </p:nvSpPr>
        <p:spPr>
          <a:xfrm>
            <a:off x="1113094" y="3066008"/>
            <a:ext cx="82619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QA" sz="88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جاهز للانطلاق؟ </a:t>
            </a:r>
          </a:p>
          <a:p>
            <a:pPr algn="ctr"/>
            <a:r>
              <a:rPr lang="ar-QA" sz="8800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ابدأ الآن بتطوير نظامك البيعي!</a:t>
            </a:r>
            <a:endParaRPr lang="en-ID" sz="88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E26DB-3384-6991-49E0-9B5DC3F05050}"/>
              </a:ext>
            </a:extLst>
          </p:cNvPr>
          <p:cNvSpPr txBox="1"/>
          <p:nvPr/>
        </p:nvSpPr>
        <p:spPr>
          <a:xfrm>
            <a:off x="2621085" y="8051389"/>
            <a:ext cx="2581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000" b="1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Omr</a:t>
            </a:r>
            <a:r>
              <a:rPr lang="en-ID" sz="2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2000" b="1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yusuf</a:t>
            </a:r>
            <a:endParaRPr lang="en-ID" sz="20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ID" sz="20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360 TRAINERS</a:t>
            </a:r>
          </a:p>
        </p:txBody>
      </p:sp>
      <p:pic>
        <p:nvPicPr>
          <p:cNvPr id="11" name="Picture Placeholder 3">
            <a:extLst>
              <a:ext uri="{FF2B5EF4-FFF2-40B4-BE49-F238E27FC236}">
                <a16:creationId xmlns:a16="http://schemas.microsoft.com/office/drawing/2014/main" id="{1E9F619C-DEA7-B87D-8731-571D38D1E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5" b="12275"/>
          <a:stretch>
            <a:fillRect/>
          </a:stretch>
        </p:blipFill>
        <p:spPr>
          <a:xfrm>
            <a:off x="1113094" y="7627889"/>
            <a:ext cx="1438275" cy="1436688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E811ED8-C018-B6BF-660E-D7F33A1C5512}"/>
              </a:ext>
            </a:extLst>
          </p:cNvPr>
          <p:cNvSpPr txBox="1"/>
          <p:nvPr/>
        </p:nvSpPr>
        <p:spPr>
          <a:xfrm>
            <a:off x="1095110" y="867992"/>
            <a:ext cx="143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@360tra</a:t>
            </a:r>
            <a:endParaRPr lang="en-ID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989095-2D7D-9C27-D4CB-0185BA0E2C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0" t="44929" r="9571" b="40283"/>
          <a:stretch/>
        </p:blipFill>
        <p:spPr>
          <a:xfrm>
            <a:off x="7448204" y="8120487"/>
            <a:ext cx="1926857" cy="45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3400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6264E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2161</TotalTime>
  <Words>146</Words>
  <Application>Microsoft Office PowerPoint</Application>
  <PresentationFormat>Custom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Dubai</vt:lpstr>
      <vt:lpstr>Open Sans</vt:lpstr>
      <vt:lpstr>Poppins</vt:lpstr>
      <vt:lpstr>Poppins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Ramanda Galang Bryantama</dc:creator>
  <cp:lastModifiedBy>omar sarhan</cp:lastModifiedBy>
  <cp:revision>40</cp:revision>
  <dcterms:created xsi:type="dcterms:W3CDTF">2019-08-12T03:52:24Z</dcterms:created>
  <dcterms:modified xsi:type="dcterms:W3CDTF">2024-08-29T19:05:53Z</dcterms:modified>
</cp:coreProperties>
</file>